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1"/>
  </p:notesMasterIdLst>
  <p:sldIdLst>
    <p:sldId id="257" r:id="rId5"/>
    <p:sldId id="258" r:id="rId6"/>
    <p:sldId id="270" r:id="rId7"/>
    <p:sldId id="271" r:id="rId8"/>
    <p:sldId id="269" r:id="rId9"/>
    <p:sldId id="272" r:id="rId10"/>
    <p:sldId id="273" r:id="rId11"/>
    <p:sldId id="276" r:id="rId12"/>
    <p:sldId id="265" r:id="rId13"/>
    <p:sldId id="277" r:id="rId14"/>
    <p:sldId id="278" r:id="rId15"/>
    <p:sldId id="279" r:id="rId16"/>
    <p:sldId id="281" r:id="rId17"/>
    <p:sldId id="267" r:id="rId18"/>
    <p:sldId id="266"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yati Chugh" userId="S::khyati@edunetfoundation.org::700a351f-f432-47f7-9b44-31f0ec9eb2e1" providerId="AD" clId="Web-{E2CC273F-D80D-4157-BF67-F4B85014A9B3}"/>
    <pc:docChg chg="addSld modSld">
      <pc:chgData name="Khyati Chugh" userId="S::khyati@edunetfoundation.org::700a351f-f432-47f7-9b44-31f0ec9eb2e1" providerId="AD" clId="Web-{E2CC273F-D80D-4157-BF67-F4B85014A9B3}" dt="2023-06-21T07:50:12.802" v="65" actId="20577"/>
      <pc:docMkLst>
        <pc:docMk/>
      </pc:docMkLst>
      <pc:sldChg chg="modSp">
        <pc:chgData name="Khyati Chugh" userId="S::khyati@edunetfoundation.org::700a351f-f432-47f7-9b44-31f0ec9eb2e1" providerId="AD" clId="Web-{E2CC273F-D80D-4157-BF67-F4B85014A9B3}" dt="2023-06-21T07:47:50.891" v="6" actId="20577"/>
        <pc:sldMkLst>
          <pc:docMk/>
          <pc:sldMk cId="2475805559" sldId="257"/>
        </pc:sldMkLst>
        <pc:spChg chg="mod">
          <ac:chgData name="Khyati Chugh" userId="S::khyati@edunetfoundation.org::700a351f-f432-47f7-9b44-31f0ec9eb2e1" providerId="AD" clId="Web-{E2CC273F-D80D-4157-BF67-F4B85014A9B3}" dt="2023-06-21T07:47:44.734" v="0" actId="20577"/>
          <ac:spMkLst>
            <pc:docMk/>
            <pc:sldMk cId="2475805559" sldId="257"/>
            <ac:spMk id="2" creationId="{1C21E816-31F5-48BB-BD02-D15F2F18B48A}"/>
          </ac:spMkLst>
        </pc:spChg>
        <pc:spChg chg="mod">
          <ac:chgData name="Khyati Chugh" userId="S::khyati@edunetfoundation.org::700a351f-f432-47f7-9b44-31f0ec9eb2e1" providerId="AD" clId="Web-{E2CC273F-D80D-4157-BF67-F4B85014A9B3}" dt="2023-06-21T07:47:50.891" v="6" actId="20577"/>
          <ac:spMkLst>
            <pc:docMk/>
            <pc:sldMk cId="2475805559" sldId="257"/>
            <ac:spMk id="3" creationId="{835D6E6B-3353-491C-A3C6-F278D6CED8B3}"/>
          </ac:spMkLst>
        </pc:spChg>
      </pc:sldChg>
      <pc:sldChg chg="modSp">
        <pc:chgData name="Khyati Chugh" userId="S::khyati@edunetfoundation.org::700a351f-f432-47f7-9b44-31f0ec9eb2e1" providerId="AD" clId="Web-{E2CC273F-D80D-4157-BF67-F4B85014A9B3}" dt="2023-06-21T07:48:18.985" v="21" actId="20577"/>
        <pc:sldMkLst>
          <pc:docMk/>
          <pc:sldMk cId="442835708" sldId="258"/>
        </pc:sldMkLst>
        <pc:spChg chg="mod">
          <ac:chgData name="Khyati Chugh" userId="S::khyati@edunetfoundation.org::700a351f-f432-47f7-9b44-31f0ec9eb2e1" providerId="AD" clId="Web-{E2CC273F-D80D-4157-BF67-F4B85014A9B3}" dt="2023-06-21T07:48:18.985" v="21" actId="20577"/>
          <ac:spMkLst>
            <pc:docMk/>
            <pc:sldMk cId="442835708" sldId="258"/>
            <ac:spMk id="2" creationId="{A03B2EC1-B7BF-CE7B-C9A6-7635DA95F4F6}"/>
          </ac:spMkLst>
        </pc:spChg>
      </pc:sldChg>
      <pc:sldChg chg="modSp">
        <pc:chgData name="Khyati Chugh" userId="S::khyati@edunetfoundation.org::700a351f-f432-47f7-9b44-31f0ec9eb2e1" providerId="AD" clId="Web-{E2CC273F-D80D-4157-BF67-F4B85014A9B3}" dt="2023-06-21T07:49:33.941" v="57" actId="20577"/>
        <pc:sldMkLst>
          <pc:docMk/>
          <pc:sldMk cId="3657386529" sldId="264"/>
        </pc:sldMkLst>
        <pc:spChg chg="mod">
          <ac:chgData name="Khyati Chugh" userId="S::khyati@edunetfoundation.org::700a351f-f432-47f7-9b44-31f0ec9eb2e1" providerId="AD" clId="Web-{E2CC273F-D80D-4157-BF67-F4B85014A9B3}" dt="2023-06-21T07:49:33.941" v="57" actId="20577"/>
          <ac:spMkLst>
            <pc:docMk/>
            <pc:sldMk cId="3657386529" sldId="264"/>
            <ac:spMk id="2" creationId="{A03B2EC1-B7BF-CE7B-C9A6-7635DA95F4F6}"/>
          </ac:spMkLst>
        </pc:spChg>
      </pc:sldChg>
      <pc:sldChg chg="delSp modSp">
        <pc:chgData name="Khyati Chugh" userId="S::khyati@edunetfoundation.org::700a351f-f432-47f7-9b44-31f0ec9eb2e1" providerId="AD" clId="Web-{E2CC273F-D80D-4157-BF67-F4B85014A9B3}" dt="2023-06-21T07:50:12.802" v="65" actId="20577"/>
        <pc:sldMkLst>
          <pc:docMk/>
          <pc:sldMk cId="958589618" sldId="266"/>
        </pc:sldMkLst>
        <pc:spChg chg="mod">
          <ac:chgData name="Khyati Chugh" userId="S::khyati@edunetfoundation.org::700a351f-f432-47f7-9b44-31f0ec9eb2e1" providerId="AD" clId="Web-{E2CC273F-D80D-4157-BF67-F4B85014A9B3}" dt="2023-06-21T07:50:12.802" v="65" actId="20577"/>
          <ac:spMkLst>
            <pc:docMk/>
            <pc:sldMk cId="958589618" sldId="266"/>
            <ac:spMk id="2" creationId="{A03B2EC1-B7BF-CE7B-C9A6-7635DA95F4F6}"/>
          </ac:spMkLst>
        </pc:spChg>
        <pc:spChg chg="del">
          <ac:chgData name="Khyati Chugh" userId="S::khyati@edunetfoundation.org::700a351f-f432-47f7-9b44-31f0ec9eb2e1" providerId="AD" clId="Web-{E2CC273F-D80D-4157-BF67-F4B85014A9B3}" dt="2023-06-21T07:50:08.833" v="64"/>
          <ac:spMkLst>
            <pc:docMk/>
            <pc:sldMk cId="958589618" sldId="266"/>
            <ac:spMk id="5" creationId="{EE2B1C69-6DFB-E9A7-8CDC-10C8503FF232}"/>
          </ac:spMkLst>
        </pc:spChg>
      </pc:sldChg>
      <pc:sldChg chg="modSp add replId">
        <pc:chgData name="Khyati Chugh" userId="S::khyati@edunetfoundation.org::700a351f-f432-47f7-9b44-31f0ec9eb2e1" providerId="AD" clId="Web-{E2CC273F-D80D-4157-BF67-F4B85014A9B3}" dt="2023-06-21T07:50:02.911" v="63" actId="20577"/>
        <pc:sldMkLst>
          <pc:docMk/>
          <pc:sldMk cId="3319627397" sldId="267"/>
        </pc:sldMkLst>
        <pc:spChg chg="mod">
          <ac:chgData name="Khyati Chugh" userId="S::khyati@edunetfoundation.org::700a351f-f432-47f7-9b44-31f0ec9eb2e1" providerId="AD" clId="Web-{E2CC273F-D80D-4157-BF67-F4B85014A9B3}" dt="2023-06-21T07:50:02.911" v="63" actId="20577"/>
          <ac:spMkLst>
            <pc:docMk/>
            <pc:sldMk cId="3319627397" sldId="267"/>
            <ac:spMk id="2" creationId="{A03B2EC1-B7BF-CE7B-C9A6-7635DA95F4F6}"/>
          </ac:spMkLst>
        </pc:spChg>
      </pc:sldChg>
    </pc:docChg>
  </pc:docChgLst>
  <pc:docChgLst>
    <pc:chgData name="Kush Tripathi" userId="7a3ee10a-3b61-41fe-ac67-b165fb7d4208" providerId="ADAL" clId="{3648A1A0-8608-A041-B296-EF2FA00C3C98}"/>
    <pc:docChg chg="custSel modSld modMainMaster">
      <pc:chgData name="Kush Tripathi" userId="7a3ee10a-3b61-41fe-ac67-b165fb7d4208" providerId="ADAL" clId="{3648A1A0-8608-A041-B296-EF2FA00C3C98}" dt="2023-06-21T07:54:05.982" v="16" actId="478"/>
      <pc:docMkLst>
        <pc:docMk/>
      </pc:docMkLst>
      <pc:sldChg chg="modSp mod">
        <pc:chgData name="Kush Tripathi" userId="7a3ee10a-3b61-41fe-ac67-b165fb7d4208" providerId="ADAL" clId="{3648A1A0-8608-A041-B296-EF2FA00C3C98}" dt="2023-06-21T07:52:33.029" v="15" actId="20577"/>
        <pc:sldMkLst>
          <pc:docMk/>
          <pc:sldMk cId="72854251" sldId="262"/>
        </pc:sldMkLst>
        <pc:spChg chg="mod">
          <ac:chgData name="Kush Tripathi" userId="7a3ee10a-3b61-41fe-ac67-b165fb7d4208" providerId="ADAL" clId="{3648A1A0-8608-A041-B296-EF2FA00C3C98}" dt="2023-06-21T07:52:33.029" v="15" actId="20577"/>
          <ac:spMkLst>
            <pc:docMk/>
            <pc:sldMk cId="72854251" sldId="262"/>
            <ac:spMk id="2" creationId="{A03B2EC1-B7BF-CE7B-C9A6-7635DA95F4F6}"/>
          </ac:spMkLst>
        </pc:spChg>
      </pc:sldChg>
      <pc:sldMasterChg chg="delSp mod">
        <pc:chgData name="Kush Tripathi" userId="7a3ee10a-3b61-41fe-ac67-b165fb7d4208" providerId="ADAL" clId="{3648A1A0-8608-A041-B296-EF2FA00C3C98}" dt="2023-06-21T07:54:05.982" v="16" actId="478"/>
        <pc:sldMasterMkLst>
          <pc:docMk/>
          <pc:sldMasterMk cId="3000897896" sldId="2147483712"/>
        </pc:sldMasterMkLst>
        <pc:picChg chg="del">
          <ac:chgData name="Kush Tripathi" userId="7a3ee10a-3b61-41fe-ac67-b165fb7d4208" providerId="ADAL" clId="{3648A1A0-8608-A041-B296-EF2FA00C3C98}" dt="2023-06-21T07:54:05.982" v="16" actId="478"/>
          <ac:picMkLst>
            <pc:docMk/>
            <pc:sldMasterMk cId="3000897896" sldId="2147483712"/>
            <ac:picMk id="7" creationId="{8BB56248-DD7E-DB48-09BE-49EDA9ED3984}"/>
          </ac:picMkLst>
        </pc:picChg>
        <pc:picChg chg="del">
          <ac:chgData name="Kush Tripathi" userId="7a3ee10a-3b61-41fe-ac67-b165fb7d4208" providerId="ADAL" clId="{3648A1A0-8608-A041-B296-EF2FA00C3C98}" dt="2023-06-21T07:54:05.982" v="16" actId="478"/>
          <ac:picMkLst>
            <pc:docMk/>
            <pc:sldMasterMk cId="3000897896" sldId="2147483712"/>
            <ac:picMk id="8" creationId="{14A64E4D-8DED-7830-2955-1BE78C5B0655}"/>
          </ac:picMkLst>
        </pc:picChg>
      </pc:sldMasterChg>
    </pc:docChg>
  </pc:docChgLst>
  <pc:docChgLst>
    <pc:chgData name="Khyati Chugh" userId="S::khyati@edunetfoundation.org::700a351f-f432-47f7-9b44-31f0ec9eb2e1" providerId="AD" clId="Web-{3D286AC7-ACFE-4308-9D88-3177AB8CCD44}"/>
    <pc:docChg chg="delSld">
      <pc:chgData name="Khyati Chugh" userId="S::khyati@edunetfoundation.org::700a351f-f432-47f7-9b44-31f0ec9eb2e1" providerId="AD" clId="Web-{3D286AC7-ACFE-4308-9D88-3177AB8CCD44}" dt="2023-06-21T05:32:19.960" v="0"/>
      <pc:docMkLst>
        <pc:docMk/>
      </pc:docMkLst>
      <pc:sldChg chg="del">
        <pc:chgData name="Khyati Chugh" userId="S::khyati@edunetfoundation.org::700a351f-f432-47f7-9b44-31f0ec9eb2e1" providerId="AD" clId="Web-{3D286AC7-ACFE-4308-9D88-3177AB8CCD44}" dt="2023-06-21T05:32:19.960" v="0"/>
        <pc:sldMkLst>
          <pc:docMk/>
          <pc:sldMk cId="2345340848" sldId="26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5.6260426719867446E-2"/>
          <c:y val="0.13141262000714635"/>
          <c:w val="0.88452052563666028"/>
          <c:h val="0.61290825698007156"/>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extLst>
            <c:ext xmlns:c16="http://schemas.microsoft.com/office/drawing/2014/chart" uri="{C3380CC4-5D6E-409C-BE32-E72D297353CC}">
              <c16:uniqueId val="{00000000-7460-41AC-A7A5-850E54CD1E52}"/>
            </c:ext>
          </c:extLst>
        </c:ser>
        <c:ser>
          <c:idx val="1"/>
          <c:order val="1"/>
          <c:tx>
            <c:strRef>
              <c:f>Sheet1!$C$1</c:f>
              <c:strCache>
                <c:ptCount val="1"/>
                <c:pt idx="0">
                  <c:v>Precision</c:v>
                </c:pt>
              </c:strCache>
            </c:strRef>
          </c:tx>
          <c:spPr>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extLst>
            <c:ext xmlns:c16="http://schemas.microsoft.com/office/drawing/2014/chart" uri="{C3380CC4-5D6E-409C-BE32-E72D297353CC}">
              <c16:uniqueId val="{00000001-7460-41AC-A7A5-850E54CD1E52}"/>
            </c:ext>
          </c:extLst>
        </c:ser>
        <c:ser>
          <c:idx val="2"/>
          <c:order val="2"/>
          <c:tx>
            <c:strRef>
              <c:f>Sheet1!$D$1</c:f>
              <c:strCache>
                <c:ptCount val="1"/>
                <c:pt idx="0">
                  <c:v>Recall</c:v>
                </c:pt>
              </c:strCache>
            </c:strRef>
          </c:tx>
          <c:spPr>
            <a:gradFill rotWithShape="1">
              <a:gsLst>
                <a:gs pos="0">
                  <a:schemeClr val="accent3">
                    <a:tint val="98000"/>
                    <a:lumMod val="110000"/>
                  </a:schemeClr>
                </a:gs>
                <a:gs pos="84000">
                  <a:schemeClr val="accent3">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extLst>
            <c:ext xmlns:c16="http://schemas.microsoft.com/office/drawing/2014/chart" uri="{C3380CC4-5D6E-409C-BE32-E72D297353CC}">
              <c16:uniqueId val="{00000002-7460-41AC-A7A5-850E54CD1E52}"/>
            </c:ext>
          </c:extLst>
        </c:ser>
        <c:dLbls>
          <c:dLblPos val="outEnd"/>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8094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type="parTrans" cxnId="{92060D04-94CD-4C92-9F7F-E11A05F1E3D0}">
      <dgm:prSet/>
      <dgm:spPr/>
      <dgm:t>
        <a:bodyPr/>
        <a:lstStyle/>
        <a:p>
          <a:endParaRPr lang="en-IN"/>
        </a:p>
      </dgm:t>
    </dgm:pt>
    <dgm:pt modelId="{71E50C64-BB99-47E4-ABA3-795C036DB2C1}" type="sibTrans" cxnId="{92060D04-94CD-4C92-9F7F-E11A05F1E3D0}">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type="parTrans" cxnId="{5F48B045-75C3-4A00-98A3-98FD1EF0404E}">
      <dgm:prSet/>
      <dgm:spPr/>
      <dgm:t>
        <a:bodyPr/>
        <a:lstStyle/>
        <a:p>
          <a:endParaRPr lang="en-IN"/>
        </a:p>
      </dgm:t>
    </dgm:pt>
    <dgm:pt modelId="{29C00DE2-54BC-4C6E-B888-C8BA399DA796}" type="sibTrans" cxnId="{5F48B045-75C3-4A00-98A3-98FD1EF0404E}">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type="parTrans" cxnId="{E6755BD8-A348-4742-BC2F-D7D4D883391D}">
      <dgm:prSet/>
      <dgm:spPr/>
      <dgm:t>
        <a:bodyPr/>
        <a:lstStyle/>
        <a:p>
          <a:endParaRPr lang="en-IN"/>
        </a:p>
      </dgm:t>
    </dgm:pt>
    <dgm:pt modelId="{BEF97F94-F569-4E0B-A675-E53DC750A54E}" type="sibTrans" cxnId="{E6755BD8-A348-4742-BC2F-D7D4D883391D}">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type="parTrans" cxnId="{5C04D21B-BA29-4CD9-A99A-EFA23487B208}">
      <dgm:prSet/>
      <dgm:spPr/>
      <dgm:t>
        <a:bodyPr/>
        <a:lstStyle/>
        <a:p>
          <a:endParaRPr lang="en-IN" sz="3200">
            <a:solidFill>
              <a:schemeClr val="bg1"/>
            </a:solidFill>
          </a:endParaRPr>
        </a:p>
      </dgm:t>
    </dgm:pt>
    <dgm:pt modelId="{1275D27E-7C66-42DC-A2D7-FF51BA2D39DC}" type="sibTrans" cxnId="{5C04D21B-BA29-4CD9-A99A-EFA23487B208}">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type="parTrans" cxnId="{C015A6D2-20B1-456B-91A2-D65DC910BB08}">
      <dgm:prSet/>
      <dgm:spPr/>
      <dgm:t>
        <a:bodyPr/>
        <a:lstStyle/>
        <a:p>
          <a:endParaRPr lang="en-IN" sz="3200">
            <a:solidFill>
              <a:schemeClr val="bg1"/>
            </a:solidFill>
          </a:endParaRPr>
        </a:p>
      </dgm:t>
    </dgm:pt>
    <dgm:pt modelId="{E053980F-840A-44C2-9402-99BE4441788E}" type="sibTrans" cxnId="{C015A6D2-20B1-456B-91A2-D65DC910BB08}">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type="parTrans" cxnId="{7B297882-B971-4693-8B34-FDB5803AA5BE}">
      <dgm:prSet/>
      <dgm:spPr/>
      <dgm:t>
        <a:bodyPr/>
        <a:lstStyle/>
        <a:p>
          <a:endParaRPr lang="en-IN" sz="3200">
            <a:solidFill>
              <a:schemeClr val="bg1"/>
            </a:solidFill>
          </a:endParaRPr>
        </a:p>
      </dgm:t>
    </dgm:pt>
    <dgm:pt modelId="{ABB33BBE-6E80-4E8F-AF1A-30360DF82818}" type="sibTrans" cxnId="{7B297882-B971-4693-8B34-FDB5803AA5BE}">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type="parTrans" cxnId="{F0377278-42C0-48F3-A130-E2C295360171}">
      <dgm:prSet/>
      <dgm:spPr/>
      <dgm:t>
        <a:bodyPr/>
        <a:lstStyle/>
        <a:p>
          <a:endParaRPr lang="en-IN" sz="3200">
            <a:solidFill>
              <a:schemeClr val="bg1"/>
            </a:solidFill>
          </a:endParaRPr>
        </a:p>
      </dgm:t>
    </dgm:pt>
    <dgm:pt modelId="{73547C12-254D-4DFD-B487-C4A503E1BE17}" type="sibTrans" cxnId="{F0377278-42C0-48F3-A130-E2C295360171}">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type="parTrans" cxnId="{79307514-1C7E-44C9-9B84-9B818AF0275F}">
      <dgm:prSet/>
      <dgm:spPr/>
      <dgm:t>
        <a:bodyPr/>
        <a:lstStyle/>
        <a:p>
          <a:endParaRPr lang="en-IN" sz="3200">
            <a:solidFill>
              <a:schemeClr val="bg1"/>
            </a:solidFill>
          </a:endParaRPr>
        </a:p>
      </dgm:t>
    </dgm:pt>
    <dgm:pt modelId="{35470DD8-46FD-4904-AEE9-F9092481F66C}" type="sibTrans" cxnId="{79307514-1C7E-44C9-9B84-9B818AF0275F}">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type="parTrans" cxnId="{5B4CA1D8-A065-41C3-93A4-466E8CAB2E93}">
      <dgm:prSet/>
      <dgm:spPr/>
      <dgm:t>
        <a:bodyPr/>
        <a:lstStyle/>
        <a:p>
          <a:endParaRPr lang="en-IN" sz="3200">
            <a:solidFill>
              <a:schemeClr val="bg1"/>
            </a:solidFill>
          </a:endParaRPr>
        </a:p>
      </dgm:t>
    </dgm:pt>
    <dgm:pt modelId="{42026D2F-72D0-4507-8F77-7E8E9EE43AED}" type="sibTrans" cxnId="{5B4CA1D8-A065-41C3-93A4-466E8CAB2E93}">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type="parTrans" cxnId="{DBA48F09-1174-411F-A753-6F6B8B1CD901}">
      <dgm:prSet/>
      <dgm:spPr/>
      <dgm:t>
        <a:bodyPr/>
        <a:lstStyle/>
        <a:p>
          <a:endParaRPr lang="en-IN" sz="3200">
            <a:solidFill>
              <a:schemeClr val="bg1"/>
            </a:solidFill>
          </a:endParaRPr>
        </a:p>
      </dgm:t>
    </dgm:pt>
    <dgm:pt modelId="{741616D4-340C-4427-A287-B7B899DF55C1}" type="sibTrans" cxnId="{DBA48F09-1174-411F-A753-6F6B8B1CD901}">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type="parTrans" cxnId="{6BEC049C-34ED-4FBF-B908-BB773E5CEA3C}">
      <dgm:prSet/>
      <dgm:spPr/>
      <dgm:t>
        <a:bodyPr/>
        <a:lstStyle/>
        <a:p>
          <a:endParaRPr lang="en-IN" sz="3200">
            <a:solidFill>
              <a:schemeClr val="bg1"/>
            </a:solidFill>
          </a:endParaRPr>
        </a:p>
      </dgm:t>
    </dgm:pt>
    <dgm:pt modelId="{9335F3EA-7755-4C18-BC4B-45B1CD97634E}" type="sibTrans" cxnId="{6BEC049C-34ED-4FBF-B908-BB773E5CEA3C}">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type="parTrans" cxnId="{1858AE02-872A-47AE-9BD1-E3B15331981B}">
      <dgm:prSet/>
      <dgm:spPr/>
      <dgm:t>
        <a:bodyPr/>
        <a:lstStyle/>
        <a:p>
          <a:endParaRPr lang="en-IN" sz="3200">
            <a:solidFill>
              <a:schemeClr val="bg1"/>
            </a:solidFill>
          </a:endParaRPr>
        </a:p>
      </dgm:t>
    </dgm:pt>
    <dgm:pt modelId="{A0E03E1C-7658-4E1A-8405-F30EC995241A}" type="sibTrans" cxnId="{1858AE02-872A-47AE-9BD1-E3B15331981B}">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E85E-11C3-4657-9097-A54BD4C2037D}">
      <dsp:nvSpPr>
        <dsp:cNvPr id="0" name=""/>
        <dsp:cNvSpPr/>
      </dsp:nvSpPr>
      <dsp:spPr>
        <a:xfrm>
          <a:off x="6934"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Data Preprocessing</a:t>
          </a:r>
        </a:p>
      </dsp:txBody>
      <dsp:txXfrm>
        <a:off x="30799" y="23865"/>
        <a:ext cx="2024935" cy="767073"/>
      </dsp:txXfrm>
    </dsp:sp>
    <dsp:sp modelId="{86D7E866-061D-49A4-91E9-8C9072CD0874}">
      <dsp:nvSpPr>
        <dsp:cNvPr id="0" name=""/>
        <dsp:cNvSpPr/>
      </dsp:nvSpPr>
      <dsp:spPr>
        <a:xfrm>
          <a:off x="2286866"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286866" y="253194"/>
        <a:ext cx="307584" cy="308413"/>
      </dsp:txXfrm>
    </dsp:sp>
    <dsp:sp modelId="{8DAC72F3-A353-4D04-BD7A-B45737DC5918}">
      <dsp:nvSpPr>
        <dsp:cNvPr id="0" name=""/>
        <dsp:cNvSpPr/>
      </dsp:nvSpPr>
      <dsp:spPr>
        <a:xfrm>
          <a:off x="2908666"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Training</a:t>
          </a:r>
        </a:p>
      </dsp:txBody>
      <dsp:txXfrm>
        <a:off x="2932531" y="23865"/>
        <a:ext cx="2024935" cy="767073"/>
      </dsp:txXfrm>
    </dsp:sp>
    <dsp:sp modelId="{DC2E8247-D596-4854-BF1F-48D4EA146DF9}">
      <dsp:nvSpPr>
        <dsp:cNvPr id="0" name=""/>
        <dsp:cNvSpPr/>
      </dsp:nvSpPr>
      <dsp:spPr>
        <a:xfrm>
          <a:off x="5188598"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188598" y="253194"/>
        <a:ext cx="307584" cy="308413"/>
      </dsp:txXfrm>
    </dsp:sp>
    <dsp:sp modelId="{1BEF0578-284B-4C46-A381-4D99A815B684}">
      <dsp:nvSpPr>
        <dsp:cNvPr id="0" name=""/>
        <dsp:cNvSpPr/>
      </dsp:nvSpPr>
      <dsp:spPr>
        <a:xfrm>
          <a:off x="5810397"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Evaluation</a:t>
          </a:r>
        </a:p>
      </dsp:txBody>
      <dsp:txXfrm>
        <a:off x="5834262" y="23865"/>
        <a:ext cx="2024935" cy="767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FCE7C-4A3C-46E1-9A42-8E847F2E187F}">
      <dsp:nvSpPr>
        <dsp:cNvPr id="0" name=""/>
        <dsp:cNvSpPr/>
      </dsp:nvSpPr>
      <dsp:spPr>
        <a:xfrm>
          <a:off x="4768988" y="928210"/>
          <a:ext cx="3684031" cy="319688"/>
        </a:xfrm>
        <a:custGeom>
          <a:avLst/>
          <a:gdLst/>
          <a:ahLst/>
          <a:cxnLst/>
          <a:rect l="0" t="0" r="0" b="0"/>
          <a:pathLst>
            <a:path>
              <a:moveTo>
                <a:pt x="0" y="0"/>
              </a:moveTo>
              <a:lnTo>
                <a:pt x="0" y="159844"/>
              </a:lnTo>
              <a:lnTo>
                <a:pt x="3684031" y="159844"/>
              </a:lnTo>
              <a:lnTo>
                <a:pt x="3684031"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63826BC-4D74-4606-B1DD-AED4F475D15A}">
      <dsp:nvSpPr>
        <dsp:cNvPr id="0" name=""/>
        <dsp:cNvSpPr/>
      </dsp:nvSpPr>
      <dsp:spPr>
        <a:xfrm>
          <a:off x="4768988" y="928210"/>
          <a:ext cx="1522212" cy="319688"/>
        </a:xfrm>
        <a:custGeom>
          <a:avLst/>
          <a:gdLst/>
          <a:ahLst/>
          <a:cxnLst/>
          <a:rect l="0" t="0" r="0" b="0"/>
          <a:pathLst>
            <a:path>
              <a:moveTo>
                <a:pt x="0" y="0"/>
              </a:moveTo>
              <a:lnTo>
                <a:pt x="0" y="159844"/>
              </a:lnTo>
              <a:lnTo>
                <a:pt x="1522212" y="159844"/>
              </a:lnTo>
              <a:lnTo>
                <a:pt x="1522212"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423DE7B-57E2-4FA8-9B04-F176DC81E73E}">
      <dsp:nvSpPr>
        <dsp:cNvPr id="0" name=""/>
        <dsp:cNvSpPr/>
      </dsp:nvSpPr>
      <dsp:spPr>
        <a:xfrm>
          <a:off x="3840254" y="2009063"/>
          <a:ext cx="287643" cy="2060599"/>
        </a:xfrm>
        <a:custGeom>
          <a:avLst/>
          <a:gdLst/>
          <a:ahLst/>
          <a:cxnLst/>
          <a:rect l="0" t="0" r="0" b="0"/>
          <a:pathLst>
            <a:path>
              <a:moveTo>
                <a:pt x="0" y="0"/>
              </a:moveTo>
              <a:lnTo>
                <a:pt x="0" y="2060599"/>
              </a:lnTo>
              <a:lnTo>
                <a:pt x="287643" y="2060599"/>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2872DCC-7A1D-4339-B83F-244CD6D5E8E8}">
      <dsp:nvSpPr>
        <dsp:cNvPr id="0" name=""/>
        <dsp:cNvSpPr/>
      </dsp:nvSpPr>
      <dsp:spPr>
        <a:xfrm>
          <a:off x="3457510" y="2009063"/>
          <a:ext cx="382743" cy="1350608"/>
        </a:xfrm>
        <a:custGeom>
          <a:avLst/>
          <a:gdLst/>
          <a:ahLst/>
          <a:cxnLst/>
          <a:rect l="0" t="0" r="0" b="0"/>
          <a:pathLst>
            <a:path>
              <a:moveTo>
                <a:pt x="382743" y="0"/>
              </a:moveTo>
              <a:lnTo>
                <a:pt x="382743" y="1350608"/>
              </a:lnTo>
              <a:lnTo>
                <a:pt x="0" y="135060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25B9B5-AE5F-4267-B482-1C5EA7219180}">
      <dsp:nvSpPr>
        <dsp:cNvPr id="0" name=""/>
        <dsp:cNvSpPr/>
      </dsp:nvSpPr>
      <dsp:spPr>
        <a:xfrm>
          <a:off x="3840254" y="2009063"/>
          <a:ext cx="287643" cy="728547"/>
        </a:xfrm>
        <a:custGeom>
          <a:avLst/>
          <a:gdLst/>
          <a:ahLst/>
          <a:cxnLst/>
          <a:rect l="0" t="0" r="0" b="0"/>
          <a:pathLst>
            <a:path>
              <a:moveTo>
                <a:pt x="0" y="0"/>
              </a:moveTo>
              <a:lnTo>
                <a:pt x="0" y="728547"/>
              </a:lnTo>
              <a:lnTo>
                <a:pt x="287643" y="728547"/>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1DF0085-0D0D-49C1-AFA1-DEB081C9F414}">
      <dsp:nvSpPr>
        <dsp:cNvPr id="0" name=""/>
        <dsp:cNvSpPr/>
      </dsp:nvSpPr>
      <dsp:spPr>
        <a:xfrm>
          <a:off x="4449185" y="928210"/>
          <a:ext cx="319802" cy="319688"/>
        </a:xfrm>
        <a:custGeom>
          <a:avLst/>
          <a:gdLst/>
          <a:ahLst/>
          <a:cxnLst/>
          <a:rect l="0" t="0" r="0" b="0"/>
          <a:pathLst>
            <a:path>
              <a:moveTo>
                <a:pt x="319802" y="0"/>
              </a:moveTo>
              <a:lnTo>
                <a:pt x="319802"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32B91E0-C8A6-4C45-8EAA-0014ADAF8B2C}">
      <dsp:nvSpPr>
        <dsp:cNvPr id="0" name=""/>
        <dsp:cNvSpPr/>
      </dsp:nvSpPr>
      <dsp:spPr>
        <a:xfrm>
          <a:off x="2607169" y="928210"/>
          <a:ext cx="2161818" cy="319688"/>
        </a:xfrm>
        <a:custGeom>
          <a:avLst/>
          <a:gdLst/>
          <a:ahLst/>
          <a:cxnLst/>
          <a:rect l="0" t="0" r="0" b="0"/>
          <a:pathLst>
            <a:path>
              <a:moveTo>
                <a:pt x="2161818" y="0"/>
              </a:moveTo>
              <a:lnTo>
                <a:pt x="2161818"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90DE567-1A32-4812-A8B6-F288A9F6E773}">
      <dsp:nvSpPr>
        <dsp:cNvPr id="0" name=""/>
        <dsp:cNvSpPr/>
      </dsp:nvSpPr>
      <dsp:spPr>
        <a:xfrm>
          <a:off x="765153" y="928210"/>
          <a:ext cx="4003834" cy="319688"/>
        </a:xfrm>
        <a:custGeom>
          <a:avLst/>
          <a:gdLst/>
          <a:ahLst/>
          <a:cxnLst/>
          <a:rect l="0" t="0" r="0" b="0"/>
          <a:pathLst>
            <a:path>
              <a:moveTo>
                <a:pt x="4003834" y="0"/>
              </a:moveTo>
              <a:lnTo>
                <a:pt x="4003834"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F6A045F-1565-4A0B-BA2D-B5D7F46442C1}">
      <dsp:nvSpPr>
        <dsp:cNvPr id="0" name=""/>
        <dsp:cNvSpPr/>
      </dsp:nvSpPr>
      <dsp:spPr>
        <a:xfrm>
          <a:off x="3620278" y="167047"/>
          <a:ext cx="2297419"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Models Used</a:t>
          </a:r>
          <a:endParaRPr lang="en-IN" sz="2000" kern="1200" dirty="0"/>
        </a:p>
      </dsp:txBody>
      <dsp:txXfrm>
        <a:off x="3620278" y="167047"/>
        <a:ext cx="2297419" cy="761163"/>
      </dsp:txXfrm>
    </dsp:sp>
    <dsp:sp modelId="{CCE99C44-B716-4A51-AC99-083DA0492FF8}">
      <dsp:nvSpPr>
        <dsp:cNvPr id="0" name=""/>
        <dsp:cNvSpPr/>
      </dsp:nvSpPr>
      <dsp:spPr>
        <a:xfrm>
          <a:off x="3989"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Logistic Regression</a:t>
          </a:r>
          <a:endParaRPr lang="en-IN" sz="2000" kern="1200" dirty="0"/>
        </a:p>
      </dsp:txBody>
      <dsp:txXfrm>
        <a:off x="3989" y="1247899"/>
        <a:ext cx="1522327" cy="761163"/>
      </dsp:txXfrm>
    </dsp:sp>
    <dsp:sp modelId="{3B4FDFE1-E452-442B-88C1-6097C5B717B0}">
      <dsp:nvSpPr>
        <dsp:cNvPr id="0" name=""/>
        <dsp:cNvSpPr/>
      </dsp:nvSpPr>
      <dsp:spPr>
        <a:xfrm>
          <a:off x="1846005"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Naïve Baise Classifier</a:t>
          </a:r>
          <a:endParaRPr lang="en-IN" sz="2000" kern="1200" dirty="0"/>
        </a:p>
      </dsp:txBody>
      <dsp:txXfrm>
        <a:off x="1846005" y="1247899"/>
        <a:ext cx="1522327" cy="761163"/>
      </dsp:txXfrm>
    </dsp:sp>
    <dsp:sp modelId="{34509E0C-C14B-48DF-841F-49562B2C7360}">
      <dsp:nvSpPr>
        <dsp:cNvPr id="0" name=""/>
        <dsp:cNvSpPr/>
      </dsp:nvSpPr>
      <dsp:spPr>
        <a:xfrm>
          <a:off x="3688021"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Tree</a:t>
          </a:r>
        </a:p>
        <a:p>
          <a:pPr marL="0" lvl="0" indent="0" algn="ctr" defTabSz="889000">
            <a:lnSpc>
              <a:spcPct val="90000"/>
            </a:lnSpc>
            <a:spcBef>
              <a:spcPct val="0"/>
            </a:spcBef>
            <a:spcAft>
              <a:spcPct val="35000"/>
            </a:spcAft>
            <a:buNone/>
          </a:pPr>
          <a:r>
            <a:rPr lang="en-IN" sz="2000" kern="1200"/>
            <a:t>Classifier</a:t>
          </a:r>
          <a:endParaRPr lang="en-IN" sz="2000" kern="1200" dirty="0"/>
        </a:p>
      </dsp:txBody>
      <dsp:txXfrm>
        <a:off x="3688021" y="1247899"/>
        <a:ext cx="1522327" cy="761163"/>
      </dsp:txXfrm>
    </dsp:sp>
    <dsp:sp modelId="{F575962E-2975-4C89-A6FD-F16DC24EAE59}">
      <dsp:nvSpPr>
        <dsp:cNvPr id="0" name=""/>
        <dsp:cNvSpPr/>
      </dsp:nvSpPr>
      <dsp:spPr>
        <a:xfrm>
          <a:off x="4127897" y="2357028"/>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Random Forest</a:t>
          </a:r>
          <a:endParaRPr lang="en-IN" sz="2000" kern="1200" dirty="0"/>
        </a:p>
      </dsp:txBody>
      <dsp:txXfrm>
        <a:off x="4127897" y="2357028"/>
        <a:ext cx="1522327" cy="761163"/>
      </dsp:txXfrm>
    </dsp:sp>
    <dsp:sp modelId="{63D26B0D-33BD-4791-BE99-39AE8ECF2865}">
      <dsp:nvSpPr>
        <dsp:cNvPr id="0" name=""/>
        <dsp:cNvSpPr/>
      </dsp:nvSpPr>
      <dsp:spPr>
        <a:xfrm>
          <a:off x="1935183" y="297908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a:t>
          </a:r>
          <a:endParaRPr lang="en-IN" sz="2000" kern="1200" dirty="0"/>
        </a:p>
      </dsp:txBody>
      <dsp:txXfrm>
        <a:off x="1935183" y="2979089"/>
        <a:ext cx="1522327" cy="761163"/>
      </dsp:txXfrm>
    </dsp:sp>
    <dsp:sp modelId="{5D16421B-EB5D-43D0-8639-585A5F9F8F71}">
      <dsp:nvSpPr>
        <dsp:cNvPr id="0" name=""/>
        <dsp:cNvSpPr/>
      </dsp:nvSpPr>
      <dsp:spPr>
        <a:xfrm>
          <a:off x="4127897" y="3689080"/>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Extra</a:t>
          </a:r>
        </a:p>
      </dsp:txBody>
      <dsp:txXfrm>
        <a:off x="4127897" y="3689080"/>
        <a:ext cx="1522327" cy="761163"/>
      </dsp:txXfrm>
    </dsp:sp>
    <dsp:sp modelId="{6C9EB095-F177-4625-829D-BE7E2FB512BA}">
      <dsp:nvSpPr>
        <dsp:cNvPr id="0" name=""/>
        <dsp:cNvSpPr/>
      </dsp:nvSpPr>
      <dsp:spPr>
        <a:xfrm>
          <a:off x="5530037"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Kneighbours Classifier</a:t>
          </a:r>
          <a:endParaRPr lang="en-IN" sz="2000" kern="1200" dirty="0"/>
        </a:p>
      </dsp:txBody>
      <dsp:txXfrm>
        <a:off x="5530037" y="1247899"/>
        <a:ext cx="1522327" cy="761163"/>
      </dsp:txXfrm>
    </dsp:sp>
    <dsp:sp modelId="{6AAE683B-913A-41E1-807A-6153CFBCD88B}">
      <dsp:nvSpPr>
        <dsp:cNvPr id="0" name=""/>
        <dsp:cNvSpPr/>
      </dsp:nvSpPr>
      <dsp:spPr>
        <a:xfrm>
          <a:off x="7372053" y="1247899"/>
          <a:ext cx="2161932"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Support Vector Classifier</a:t>
          </a:r>
          <a:endParaRPr lang="en-IN" sz="2000" kern="1200" dirty="0"/>
        </a:p>
      </dsp:txBody>
      <dsp:txXfrm>
        <a:off x="7372053" y="1247899"/>
        <a:ext cx="2161932" cy="761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29-07-2024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7/29/2024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7/29/2024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7/29/2024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7/29/2024</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7/29/2024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7/29/2024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7/29/2024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7/29/2024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7/29/2024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7/29/2024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7/29/2024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7/29/2024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36.png"/><Relationship Id="rId3" Type="http://schemas.openxmlformats.org/officeDocument/2006/relationships/image" Target="../media/image18.png"/><Relationship Id="rId7" Type="http://schemas.openxmlformats.org/officeDocument/2006/relationships/image" Target="../media/image35.svg"/><Relationship Id="rId12" Type="http://schemas.openxmlformats.org/officeDocument/2006/relationships/slide" Target="slide1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hart" Target="../charts/chart1.xml"/><Relationship Id="rId5" Type="http://schemas.openxmlformats.org/officeDocument/2006/relationships/slide" Target="slide8.xml"/><Relationship Id="rId10" Type="http://schemas.openxmlformats.org/officeDocument/2006/relationships/image" Target="../media/image40.svg"/><Relationship Id="rId4" Type="http://schemas.openxmlformats.org/officeDocument/2006/relationships/image" Target="../media/image38.svg"/><Relationship Id="rId9" Type="http://schemas.openxmlformats.org/officeDocument/2006/relationships/image" Target="../media/image39.png"/><Relationship Id="rId14"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svg"/><Relationship Id="rId7" Type="http://schemas.openxmlformats.org/officeDocument/2006/relationships/slide" Target="slide14.xml"/><Relationship Id="rId12" Type="http://schemas.openxmlformats.org/officeDocument/2006/relationships/image" Target="../media/image37.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slide" Target="slide13.xml"/><Relationship Id="rId4" Type="http://schemas.openxmlformats.org/officeDocument/2006/relationships/slide" Target="slide8.xml"/><Relationship Id="rId9"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run2809/IBM-Internship-Project" TargetMode="External"/><Relationship Id="rId2" Type="http://schemas.openxmlformats.org/officeDocument/2006/relationships/hyperlink" Target="https://colab.research.google.com/drive/1DDKTgxNLpTyRjXjImg0gqEJHiWX69ABR?usp=sharing"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5.sv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slide" Target="slide5.xml"/><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5.svg"/><Relationship Id="rId18" Type="http://schemas.openxmlformats.org/officeDocument/2006/relationships/diagramQuickStyle" Target="../diagrams/quickStyle1.xml"/><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diagramLayout" Target="../diagrams/layout1.xml"/><Relationship Id="rId2" Type="http://schemas.openxmlformats.org/officeDocument/2006/relationships/slide" Target="slide4.xml"/><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xml"/><Relationship Id="rId5" Type="http://schemas.openxmlformats.org/officeDocument/2006/relationships/slide" Target="slide5.xml"/><Relationship Id="rId15" Type="http://schemas.openxmlformats.org/officeDocument/2006/relationships/image" Target="../media/image19.svg"/><Relationship Id="rId10" Type="http://schemas.openxmlformats.org/officeDocument/2006/relationships/image" Target="../media/image17.svg"/><Relationship Id="rId19" Type="http://schemas.openxmlformats.org/officeDocument/2006/relationships/diagramColors" Target="../diagrams/colors1.xml"/><Relationship Id="rId4" Type="http://schemas.openxmlformats.org/officeDocument/2006/relationships/image" Target="../media/image16.svg"/><Relationship Id="rId9" Type="http://schemas.openxmlformats.org/officeDocument/2006/relationships/image" Target="../media/image12.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9.svg"/><Relationship Id="rId1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0.svg"/><Relationship Id="rId12" Type="http://schemas.openxmlformats.org/officeDocument/2006/relationships/image" Target="../media/image18.png"/><Relationship Id="rId17" Type="http://schemas.openxmlformats.org/officeDocument/2006/relationships/image" Target="../media/image21.png"/><Relationship Id="rId2" Type="http://schemas.openxmlformats.org/officeDocument/2006/relationships/slide" Target="slide4.xml"/><Relationship Id="rId16" Type="http://schemas.openxmlformats.org/officeDocument/2006/relationships/image" Target="../media/image15.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7.xml"/><Relationship Id="rId5" Type="http://schemas.openxmlformats.org/officeDocument/2006/relationships/slide" Target="slide5.xml"/><Relationship Id="rId15" Type="http://schemas.openxmlformats.org/officeDocument/2006/relationships/image" Target="../media/image14.png"/><Relationship Id="rId10" Type="http://schemas.openxmlformats.org/officeDocument/2006/relationships/image" Target="../media/image17.svg"/><Relationship Id="rId19" Type="http://schemas.openxmlformats.org/officeDocument/2006/relationships/image" Target="../media/image23.pn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5.svg"/><Relationship Id="rId18" Type="http://schemas.openxmlformats.org/officeDocument/2006/relationships/image" Target="../media/image28.png"/><Relationship Id="rId26" Type="http://schemas.openxmlformats.org/officeDocument/2006/relationships/image" Target="../media/image35.svg"/><Relationship Id="rId3" Type="http://schemas.openxmlformats.org/officeDocument/2006/relationships/image" Target="../media/image8.png"/><Relationship Id="rId21" Type="http://schemas.openxmlformats.org/officeDocument/2006/relationships/image" Target="../media/image31.sv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image" Target="../media/image27.svg"/><Relationship Id="rId25" Type="http://schemas.openxmlformats.org/officeDocument/2006/relationships/image" Target="../media/image34.png"/><Relationship Id="rId2" Type="http://schemas.openxmlformats.org/officeDocument/2006/relationships/slide" Target="slide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xml"/><Relationship Id="rId24" Type="http://schemas.openxmlformats.org/officeDocument/2006/relationships/slide" Target="slide8.xml"/><Relationship Id="rId5" Type="http://schemas.openxmlformats.org/officeDocument/2006/relationships/slide" Target="slide5.xml"/><Relationship Id="rId15" Type="http://schemas.openxmlformats.org/officeDocument/2006/relationships/image" Target="../media/image17.svg"/><Relationship Id="rId23" Type="http://schemas.openxmlformats.org/officeDocument/2006/relationships/image" Target="../media/image33.svg"/><Relationship Id="rId28" Type="http://schemas.openxmlformats.org/officeDocument/2006/relationships/image" Target="../media/image37.svg"/><Relationship Id="rId10" Type="http://schemas.openxmlformats.org/officeDocument/2006/relationships/image" Target="../media/image19.svg"/><Relationship Id="rId19" Type="http://schemas.openxmlformats.org/officeDocument/2006/relationships/image" Target="../media/image29.svg"/><Relationship Id="rId4" Type="http://schemas.openxmlformats.org/officeDocument/2006/relationships/image" Target="../media/image9.svg"/><Relationship Id="rId9" Type="http://schemas.openxmlformats.org/officeDocument/2006/relationships/image" Target="../media/image18.png"/><Relationship Id="rId14" Type="http://schemas.openxmlformats.org/officeDocument/2006/relationships/image" Target="../media/image12.png"/><Relationship Id="rId22" Type="http://schemas.openxmlformats.org/officeDocument/2006/relationships/image" Target="../media/image32.png"/><Relationship Id="rId27"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8.xml"/><Relationship Id="rId18" Type="http://schemas.openxmlformats.org/officeDocument/2006/relationships/slide" Target="slide13.xml"/><Relationship Id="rId3" Type="http://schemas.openxmlformats.org/officeDocument/2006/relationships/image" Target="../media/image10.png"/><Relationship Id="rId7" Type="http://schemas.openxmlformats.org/officeDocument/2006/relationships/image" Target="../media/image38.svg"/><Relationship Id="rId12" Type="http://schemas.openxmlformats.org/officeDocument/2006/relationships/image" Target="../media/image9.svg"/><Relationship Id="rId17" Type="http://schemas.openxmlformats.org/officeDocument/2006/relationships/image" Target="../media/image40.svg"/><Relationship Id="rId2" Type="http://schemas.openxmlformats.org/officeDocument/2006/relationships/slide" Target="slide5.xml"/><Relationship Id="rId16" Type="http://schemas.openxmlformats.org/officeDocument/2006/relationships/image" Target="../media/image39.pn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8.png"/><Relationship Id="rId5" Type="http://schemas.openxmlformats.org/officeDocument/2006/relationships/slide" Target="slide7.xml"/><Relationship Id="rId15" Type="http://schemas.openxmlformats.org/officeDocument/2006/relationships/image" Target="../media/image35.svg"/><Relationship Id="rId10" Type="http://schemas.openxmlformats.org/officeDocument/2006/relationships/image" Target="../media/image15.svg"/><Relationship Id="rId19" Type="http://schemas.openxmlformats.org/officeDocument/2006/relationships/image" Target="../media/image36.png"/><Relationship Id="rId4" Type="http://schemas.openxmlformats.org/officeDocument/2006/relationships/image" Target="../media/image11.svg"/><Relationship Id="rId9" Type="http://schemas.openxmlformats.org/officeDocument/2006/relationships/image" Target="../media/image14.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6.png"/><Relationship Id="rId3" Type="http://schemas.openxmlformats.org/officeDocument/2006/relationships/image" Target="../media/image38.svg"/><Relationship Id="rId7" Type="http://schemas.openxmlformats.org/officeDocument/2006/relationships/image" Target="../media/image9.svg"/><Relationship Id="rId12" Type="http://schemas.openxmlformats.org/officeDocument/2006/relationships/image" Target="../media/image40.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9.png"/><Relationship Id="rId5" Type="http://schemas.openxmlformats.org/officeDocument/2006/relationships/image" Target="../media/image15.svg"/><Relationship Id="rId10" Type="http://schemas.openxmlformats.org/officeDocument/2006/relationships/image" Target="../media/image35.svg"/><Relationship Id="rId4" Type="http://schemas.openxmlformats.org/officeDocument/2006/relationships/image" Target="../media/image14.png"/><Relationship Id="rId9" Type="http://schemas.openxmlformats.org/officeDocument/2006/relationships/image" Target="../media/image34.png"/><Relationship Id="rId14" Type="http://schemas.openxmlformats.org/officeDocument/2006/relationships/image" Target="../media/image37.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670626"/>
            <a:ext cx="10993549" cy="627187"/>
          </a:xfrm>
        </p:spPr>
        <p:txBody>
          <a:bodyPr>
            <a:normAutofit fontScale="90000"/>
          </a:bodyPr>
          <a:lstStyle/>
          <a:p>
            <a:r>
              <a:rPr lang="en-GB" sz="3600" dirty="0">
                <a:solidFill>
                  <a:schemeClr val="bg1"/>
                </a:solidFill>
              </a:rPr>
              <a:t>Student </a:t>
            </a:r>
            <a:r>
              <a:rPr lang="en-GB" dirty="0">
                <a:solidFill>
                  <a:schemeClr val="bg1"/>
                </a:solidFill>
              </a:rPr>
              <a:t>Details</a:t>
            </a:r>
            <a:endParaRPr lang="en-US" dirty="0">
              <a:solidFill>
                <a:schemeClr val="bg1"/>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46534" y="1350930"/>
            <a:ext cx="5514806" cy="2110406"/>
          </a:xfrm>
        </p:spPr>
        <p:txBody>
          <a:bodyPr>
            <a:normAutofit fontScale="92500" lnSpcReduction="10000"/>
          </a:bodyPr>
          <a:lstStyle/>
          <a:p>
            <a:r>
              <a:rPr lang="en-GB" cap="none" dirty="0">
                <a:solidFill>
                  <a:schemeClr val="bg1"/>
                </a:solidFill>
                <a:latin typeface="Google Sans"/>
              </a:rPr>
              <a:t>Name: Naga Veera Tarun Chikkam</a:t>
            </a:r>
          </a:p>
          <a:p>
            <a:r>
              <a:rPr lang="en-GB" cap="none" dirty="0">
                <a:solidFill>
                  <a:schemeClr val="bg1"/>
                </a:solidFill>
                <a:latin typeface="Google Sans"/>
              </a:rPr>
              <a:t>Email Id: tarunchikkam@gmail.com</a:t>
            </a:r>
          </a:p>
          <a:p>
            <a:r>
              <a:rPr lang="en-GB" cap="none" dirty="0">
                <a:solidFill>
                  <a:schemeClr val="bg1"/>
                </a:solidFill>
                <a:latin typeface="Google Sans"/>
              </a:rPr>
              <a:t>College Name: Vellore Institute of Technology AP University</a:t>
            </a:r>
          </a:p>
          <a:p>
            <a:r>
              <a:rPr lang="en-GB" cap="none" dirty="0">
                <a:solidFill>
                  <a:schemeClr val="bg1"/>
                </a:solidFill>
                <a:latin typeface="Google Sans"/>
              </a:rPr>
              <a:t>College State: Andhra Pradesh</a:t>
            </a:r>
          </a:p>
          <a:p>
            <a:r>
              <a:rPr lang="en-GB" cap="none" dirty="0">
                <a:solidFill>
                  <a:schemeClr val="bg1"/>
                </a:solidFill>
                <a:latin typeface="Google Sans"/>
              </a:rPr>
              <a:t>Domain: Artificial Intelligence</a:t>
            </a:r>
          </a:p>
          <a:p>
            <a:r>
              <a:rPr lang="en-GB" cap="none" dirty="0">
                <a:solidFill>
                  <a:schemeClr val="bg1"/>
                </a:solidFill>
                <a:latin typeface="Google Sans"/>
              </a:rPr>
              <a:t>Start Date &amp; End Date: 8 July 2024 to 5 August 2024</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629891"/>
            <a:ext cx="11260667" cy="2762442"/>
          </a:xfrm>
          <a:prstGeom prst="rect">
            <a:avLst/>
          </a:prstGeom>
        </p:spPr>
      </p:pic>
      <p:pic>
        <p:nvPicPr>
          <p:cNvPr id="7" name="Picture 6">
            <a:extLst>
              <a:ext uri="{FF2B5EF4-FFF2-40B4-BE49-F238E27FC236}">
                <a16:creationId xmlns:a16="http://schemas.microsoft.com/office/drawing/2014/main" id="{D6CF7386-30AC-6632-C7FF-8DDFAA10DF7F}"/>
              </a:ext>
            </a:extLst>
          </p:cNvPr>
          <p:cNvPicPr>
            <a:picLocks noChangeAspect="1"/>
          </p:cNvPicPr>
          <p:nvPr/>
        </p:nvPicPr>
        <p:blipFill>
          <a:blip r:embed="rId3"/>
          <a:stretch>
            <a:fillRect/>
          </a:stretch>
        </p:blipFill>
        <p:spPr>
          <a:xfrm>
            <a:off x="9568543" y="882068"/>
            <a:ext cx="1980397" cy="2409624"/>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bg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p>
        </p:txBody>
      </p:sp>
      <p:pic>
        <p:nvPicPr>
          <p:cNvPr id="6" name="Picture 5">
            <a:extLst>
              <a:ext uri="{FF2B5EF4-FFF2-40B4-BE49-F238E27FC236}">
                <a16:creationId xmlns:a16="http://schemas.microsoft.com/office/drawing/2014/main" id="{16B4C3CC-7884-9D73-F73F-678953F7B644}"/>
              </a:ext>
            </a:extLst>
          </p:cNvPr>
          <p:cNvPicPr>
            <a:picLocks noChangeAspect="1"/>
          </p:cNvPicPr>
          <p:nvPr/>
        </p:nvPicPr>
        <p:blipFill>
          <a:blip r:embed="rId2"/>
          <a:stretch>
            <a:fillRect/>
          </a:stretch>
        </p:blipFill>
        <p:spPr>
          <a:xfrm>
            <a:off x="1062889" y="2798278"/>
            <a:ext cx="9553233" cy="1200329"/>
          </a:xfrm>
          <a:prstGeom prst="rect">
            <a:avLst/>
          </a:prstGeom>
        </p:spPr>
      </p:pic>
      <p:pic>
        <p:nvPicPr>
          <p:cNvPr id="7" name="Picture 6">
            <a:extLst>
              <a:ext uri="{FF2B5EF4-FFF2-40B4-BE49-F238E27FC236}">
                <a16:creationId xmlns:a16="http://schemas.microsoft.com/office/drawing/2014/main" id="{ECDE033D-A8ED-7702-C376-896DF2F6505E}"/>
              </a:ext>
            </a:extLst>
          </p:cNvPr>
          <p:cNvPicPr>
            <a:picLocks noChangeAspect="1"/>
          </p:cNvPicPr>
          <p:nvPr/>
        </p:nvPicPr>
        <p:blipFill rotWithShape="1">
          <a:blip r:embed="rId3"/>
          <a:srcRect l="2360" r="8410"/>
          <a:stretch/>
        </p:blipFill>
        <p:spPr>
          <a:xfrm>
            <a:off x="1062889" y="3998607"/>
            <a:ext cx="9553233" cy="2564983"/>
          </a:xfrm>
          <a:prstGeom prst="rect">
            <a:avLst/>
          </a:prstGeom>
        </p:spPr>
      </p:pic>
    </p:spTree>
    <p:extLst>
      <p:ext uri="{BB962C8B-B14F-4D97-AF65-F5344CB8AC3E}">
        <p14:creationId xmlns:p14="http://schemas.microsoft.com/office/powerpoint/2010/main" val="152310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Hyperparameter Tuning: After training we have to tune the hyperparameter to find the best model.</a:t>
            </a:r>
          </a:p>
        </p:txBody>
      </p:sp>
      <p:pic>
        <p:nvPicPr>
          <p:cNvPr id="8" name="Picture 7">
            <a:extLst>
              <a:ext uri="{FF2B5EF4-FFF2-40B4-BE49-F238E27FC236}">
                <a16:creationId xmlns:a16="http://schemas.microsoft.com/office/drawing/2014/main" id="{831D5610-E73C-E702-9F7B-6635E3BA4B38}"/>
              </a:ext>
            </a:extLst>
          </p:cNvPr>
          <p:cNvPicPr>
            <a:picLocks noChangeAspect="1"/>
          </p:cNvPicPr>
          <p:nvPr/>
        </p:nvPicPr>
        <p:blipFill>
          <a:blip r:embed="rId2"/>
          <a:stretch>
            <a:fillRect/>
          </a:stretch>
        </p:blipFill>
        <p:spPr>
          <a:xfrm>
            <a:off x="1194376" y="2509417"/>
            <a:ext cx="9563100" cy="2714625"/>
          </a:xfrm>
          <a:prstGeom prst="rect">
            <a:avLst/>
          </a:prstGeom>
        </p:spPr>
      </p:pic>
    </p:spTree>
    <p:extLst>
      <p:ext uri="{BB962C8B-B14F-4D97-AF65-F5344CB8AC3E}">
        <p14:creationId xmlns:p14="http://schemas.microsoft.com/office/powerpoint/2010/main" val="228876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Model Testing : Testing the model with five different inputs.</a:t>
            </a:r>
          </a:p>
        </p:txBody>
      </p:sp>
      <p:pic>
        <p:nvPicPr>
          <p:cNvPr id="6" name="Picture 5">
            <a:extLst>
              <a:ext uri="{FF2B5EF4-FFF2-40B4-BE49-F238E27FC236}">
                <a16:creationId xmlns:a16="http://schemas.microsoft.com/office/drawing/2014/main" id="{DCE8E683-8E90-ED78-79C0-A5EDEB826414}"/>
              </a:ext>
            </a:extLst>
          </p:cNvPr>
          <p:cNvPicPr>
            <a:picLocks noChangeAspect="1"/>
          </p:cNvPicPr>
          <p:nvPr/>
        </p:nvPicPr>
        <p:blipFill>
          <a:blip r:embed="rId2"/>
          <a:stretch>
            <a:fillRect/>
          </a:stretch>
        </p:blipFill>
        <p:spPr>
          <a:xfrm>
            <a:off x="1178959" y="2144692"/>
            <a:ext cx="9593933" cy="4379167"/>
          </a:xfrm>
          <a:prstGeom prst="rect">
            <a:avLst/>
          </a:prstGeom>
        </p:spPr>
      </p:pic>
    </p:spTree>
    <p:extLst>
      <p:ext uri="{BB962C8B-B14F-4D97-AF65-F5344CB8AC3E}">
        <p14:creationId xmlns:p14="http://schemas.microsoft.com/office/powerpoint/2010/main" val="1137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Model Performance</a:t>
            </a:r>
            <a:endParaRPr lang="en-US" dirty="0">
              <a:solidFill>
                <a:schemeClr val="bg1"/>
              </a:solidFill>
            </a:endParaRPr>
          </a:p>
        </p:txBody>
      </p:sp>
      <p:pic>
        <p:nvPicPr>
          <p:cNvPr id="5" name="Graphic 4" descr="Gears">
            <a:hlinkClick r:id="rId2" action="ppaction://hlinksldjump"/>
            <a:extLst>
              <a:ext uri="{FF2B5EF4-FFF2-40B4-BE49-F238E27FC236}">
                <a16:creationId xmlns:a16="http://schemas.microsoft.com/office/drawing/2014/main" id="{A5E389DA-09CC-1D1C-2B8C-87AE791A0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9991" y="1151177"/>
            <a:ext cx="457200" cy="457200"/>
          </a:xfrm>
          <a:prstGeom prst="rect">
            <a:avLst/>
          </a:prstGeom>
        </p:spPr>
      </p:pic>
      <p:pic>
        <p:nvPicPr>
          <p:cNvPr id="7" name="Graphic 6" descr="Decision chart">
            <a:hlinkClick r:id="rId5"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495" y="1608377"/>
            <a:ext cx="457200" cy="457200"/>
          </a:xfrm>
          <a:prstGeom prst="rect">
            <a:avLst/>
          </a:prstGeom>
        </p:spPr>
      </p:pic>
      <p:pic>
        <p:nvPicPr>
          <p:cNvPr id="8" name="Graphic 7" descr="Bullseye">
            <a:hlinkClick r:id="rId8"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4609306"/>
            <a:ext cx="457200" cy="457200"/>
          </a:xfrm>
          <a:prstGeom prst="rect">
            <a:avLst/>
          </a:prstGeom>
        </p:spPr>
      </p:pic>
      <p:graphicFrame>
        <p:nvGraphicFramePr>
          <p:cNvPr id="13" name="Content Placeholder 12">
            <a:extLst>
              <a:ext uri="{FF2B5EF4-FFF2-40B4-BE49-F238E27FC236}">
                <a16:creationId xmlns:a16="http://schemas.microsoft.com/office/drawing/2014/main" id="{1B318883-F76E-ED1B-7B18-8F311449CD14}"/>
              </a:ext>
            </a:extLst>
          </p:cNvPr>
          <p:cNvGraphicFramePr>
            <a:graphicFrameLocks noGrp="1"/>
          </p:cNvGraphicFramePr>
          <p:nvPr>
            <p:ph idx="1"/>
            <p:extLst>
              <p:ext uri="{D42A27DB-BD31-4B8C-83A1-F6EECF244321}">
                <p14:modId xmlns:p14="http://schemas.microsoft.com/office/powerpoint/2010/main" val="19288824"/>
              </p:ext>
            </p:extLst>
          </p:nvPr>
        </p:nvGraphicFramePr>
        <p:xfrm>
          <a:off x="525859" y="1792600"/>
          <a:ext cx="8578321" cy="4340679"/>
        </p:xfrm>
        <a:graphic>
          <a:graphicData uri="http://schemas.openxmlformats.org/drawingml/2006/chart">
            <c:chart xmlns:c="http://schemas.openxmlformats.org/drawingml/2006/chart" xmlns:r="http://schemas.openxmlformats.org/officeDocument/2006/relationships" r:id="rId11"/>
          </a:graphicData>
        </a:graphic>
      </p:graphicFrame>
      <p:pic>
        <p:nvPicPr>
          <p:cNvPr id="15" name="Graphic 14" descr="Bar chart">
            <a:hlinkClick r:id="rId12" action="ppaction://hlinksldjump"/>
            <a:extLst>
              <a:ext uri="{FF2B5EF4-FFF2-40B4-BE49-F238E27FC236}">
                <a16:creationId xmlns:a16="http://schemas.microsoft.com/office/drawing/2014/main" id="{CF6C5A1E-A52B-3FF2-402A-2D265419D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1476" y="2863533"/>
            <a:ext cx="914400" cy="914400"/>
          </a:xfrm>
          <a:prstGeom prst="rect">
            <a:avLst/>
          </a:prstGeom>
        </p:spPr>
      </p:pic>
    </p:spTree>
    <p:extLst>
      <p:ext uri="{BB962C8B-B14F-4D97-AF65-F5344CB8AC3E}">
        <p14:creationId xmlns:p14="http://schemas.microsoft.com/office/powerpoint/2010/main" val="1104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Results</a:t>
            </a:r>
            <a:endParaRPr lang="en-US"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33409" y="1759539"/>
            <a:ext cx="7029572" cy="2581552"/>
          </a:xfrm>
        </p:spPr>
        <p:txBody>
          <a:bodyPr/>
          <a:lstStyle/>
          <a:p>
            <a:r>
              <a:rPr lang="en-GB" b="0" dirty="0">
                <a:solidFill>
                  <a:schemeClr val="bg1"/>
                </a:solidFill>
                <a:effectLst/>
              </a:rPr>
              <a:t>Extra Trees Classifier Algorithm is the best algorithm amongst all the algorithm used for this dataset with the highest accuracy score of 81%</a:t>
            </a:r>
          </a:p>
          <a:p>
            <a:r>
              <a:rPr lang="en-GB" dirty="0">
                <a:solidFill>
                  <a:schemeClr val="bg1"/>
                </a:solidFill>
              </a:rPr>
              <a:t>The model was accurate to predict the results for different inputs.</a:t>
            </a:r>
            <a:endParaRPr lang="en-GB" b="0" dirty="0">
              <a:solidFill>
                <a:schemeClr val="bg1"/>
              </a:solidFill>
              <a:effectLst/>
            </a:endParaRPr>
          </a:p>
          <a:p>
            <a:r>
              <a:rPr lang="en-GB" b="0" dirty="0" err="1">
                <a:solidFill>
                  <a:schemeClr val="bg1"/>
                </a:solidFill>
                <a:effectLst/>
              </a:rPr>
              <a:t>KNeighbours</a:t>
            </a:r>
            <a:r>
              <a:rPr lang="en-GB" b="0" dirty="0">
                <a:solidFill>
                  <a:schemeClr val="bg1"/>
                </a:solidFill>
                <a:effectLst/>
              </a:rPr>
              <a:t> Classifier Algorithm is the worst algorithm amongst all the algorithm used for this dataset with the lowest accuracy score of 67.5%.</a:t>
            </a:r>
          </a:p>
          <a:p>
            <a:endParaRPr lang="en-US" dirty="0">
              <a:solidFill>
                <a:schemeClr val="bg1"/>
              </a:solidFill>
            </a:endParaRPr>
          </a:p>
        </p:txBody>
      </p:sp>
      <p:pic>
        <p:nvPicPr>
          <p:cNvPr id="5" name="Graphic 4" descr="Gears">
            <a:extLst>
              <a:ext uri="{FF2B5EF4-FFF2-40B4-BE49-F238E27FC236}">
                <a16:creationId xmlns:a16="http://schemas.microsoft.com/office/drawing/2014/main" id="{A5E389DA-09CC-1D1C-2B8C-87AE791A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7074" y="1151177"/>
            <a:ext cx="457200" cy="457200"/>
          </a:xfrm>
          <a:prstGeom prst="rect">
            <a:avLst/>
          </a:prstGeom>
        </p:spPr>
      </p:pic>
      <p:pic>
        <p:nvPicPr>
          <p:cNvPr id="7" name="Graphic 6" descr="Decision chart">
            <a:hlinkClick r:id="rId4"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0245" y="1052249"/>
            <a:ext cx="457200" cy="457200"/>
          </a:xfrm>
          <a:prstGeom prst="rect">
            <a:avLst/>
          </a:prstGeom>
        </p:spPr>
      </p:pic>
      <p:pic>
        <p:nvPicPr>
          <p:cNvPr id="8" name="Graphic 7" descr="Bullseye">
            <a:hlinkClick r:id="rId7"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1476" y="2863533"/>
            <a:ext cx="914400" cy="914400"/>
          </a:xfrm>
          <a:prstGeom prst="rect">
            <a:avLst/>
          </a:prstGeom>
        </p:spPr>
      </p:pic>
      <p:pic>
        <p:nvPicPr>
          <p:cNvPr id="6" name="Graphic 5" descr="Bar chart">
            <a:hlinkClick r:id="rId10" action="ppaction://hlinksldjump"/>
            <a:extLst>
              <a:ext uri="{FF2B5EF4-FFF2-40B4-BE49-F238E27FC236}">
                <a16:creationId xmlns:a16="http://schemas.microsoft.com/office/drawing/2014/main" id="{F1DF32FF-BB91-B22F-52F7-A33D2EC969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12681" y="1681905"/>
            <a:ext cx="457200" cy="457200"/>
          </a:xfrm>
          <a:prstGeom prst="rect">
            <a:avLst/>
          </a:prstGeom>
        </p:spPr>
      </p:pic>
    </p:spTree>
    <p:extLst>
      <p:ext uri="{BB962C8B-B14F-4D97-AF65-F5344CB8AC3E}">
        <p14:creationId xmlns:p14="http://schemas.microsoft.com/office/powerpoint/2010/main" val="331962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9" y="706249"/>
            <a:ext cx="11029616" cy="655056"/>
          </a:xfrm>
        </p:spPr>
        <p:txBody>
          <a:bodyPr anchor="ctr"/>
          <a:lstStyle/>
          <a:p>
            <a:r>
              <a:rPr lang="en-GB" dirty="0">
                <a:solidFill>
                  <a:schemeClr val="bg1"/>
                </a:solidFill>
              </a:rPr>
              <a:t>links</a:t>
            </a:r>
            <a:endParaRPr lang="en-US" dirty="0">
              <a:solidFill>
                <a:schemeClr val="bg1"/>
              </a:solidFill>
            </a:endParaRPr>
          </a:p>
        </p:txBody>
      </p:sp>
      <p:sp>
        <p:nvSpPr>
          <p:cNvPr id="4" name="Rectangle: Rounded Corners 3">
            <a:hlinkClick r:id="rId2"/>
            <a:extLst>
              <a:ext uri="{FF2B5EF4-FFF2-40B4-BE49-F238E27FC236}">
                <a16:creationId xmlns:a16="http://schemas.microsoft.com/office/drawing/2014/main" id="{CBEB8A8C-DE4A-4C1F-261F-2A898B4D0DA7}"/>
              </a:ext>
            </a:extLst>
          </p:cNvPr>
          <p:cNvSpPr/>
          <p:nvPr/>
        </p:nvSpPr>
        <p:spPr>
          <a:xfrm>
            <a:off x="1856509"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hlinkClick r:id="rId3"/>
            <a:extLst>
              <a:ext uri="{FF2B5EF4-FFF2-40B4-BE49-F238E27FC236}">
                <a16:creationId xmlns:a16="http://schemas.microsoft.com/office/drawing/2014/main" id="{888A6E57-9A40-9C13-73A3-24BB4479D630}"/>
              </a:ext>
            </a:extLst>
          </p:cNvPr>
          <p:cNvSpPr/>
          <p:nvPr/>
        </p:nvSpPr>
        <p:spPr>
          <a:xfrm>
            <a:off x="6677891"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E24B7BE5-ACD8-B06D-8A29-4FD2EE12193E}"/>
              </a:ext>
            </a:extLst>
          </p:cNvPr>
          <p:cNvPicPr>
            <a:picLocks noChangeAspect="1"/>
          </p:cNvPicPr>
          <p:nvPr/>
        </p:nvPicPr>
        <p:blipFill>
          <a:blip r:embed="rId4"/>
          <a:stretch>
            <a:fillRect/>
          </a:stretch>
        </p:blipFill>
        <p:spPr>
          <a:xfrm>
            <a:off x="2523372" y="2355122"/>
            <a:ext cx="2312787" cy="1424292"/>
          </a:xfrm>
          <a:prstGeom prst="rect">
            <a:avLst/>
          </a:prstGeom>
        </p:spPr>
      </p:pic>
      <p:pic>
        <p:nvPicPr>
          <p:cNvPr id="8" name="Picture 7">
            <a:extLst>
              <a:ext uri="{FF2B5EF4-FFF2-40B4-BE49-F238E27FC236}">
                <a16:creationId xmlns:a16="http://schemas.microsoft.com/office/drawing/2014/main" id="{4AADD125-39DE-5D97-8BA1-BA633A851AC4}"/>
              </a:ext>
            </a:extLst>
          </p:cNvPr>
          <p:cNvPicPr>
            <a:picLocks noChangeAspect="1"/>
          </p:cNvPicPr>
          <p:nvPr/>
        </p:nvPicPr>
        <p:blipFill>
          <a:blip r:embed="rId5"/>
          <a:stretch>
            <a:fillRect/>
          </a:stretch>
        </p:blipFill>
        <p:spPr>
          <a:xfrm rot="10800000" flipV="1">
            <a:off x="8051798" y="2516724"/>
            <a:ext cx="981365" cy="981365"/>
          </a:xfrm>
          <a:prstGeom prst="rect">
            <a:avLst/>
          </a:prstGeom>
        </p:spPr>
      </p:pic>
      <p:sp>
        <p:nvSpPr>
          <p:cNvPr id="9" name="TextBox 8">
            <a:extLst>
              <a:ext uri="{FF2B5EF4-FFF2-40B4-BE49-F238E27FC236}">
                <a16:creationId xmlns:a16="http://schemas.microsoft.com/office/drawing/2014/main" id="{A78B9C81-0C69-8E4A-8C2A-4F4DB4057F8C}"/>
              </a:ext>
            </a:extLst>
          </p:cNvPr>
          <p:cNvSpPr txBox="1"/>
          <p:nvPr/>
        </p:nvSpPr>
        <p:spPr>
          <a:xfrm>
            <a:off x="2405149" y="4025236"/>
            <a:ext cx="2560320" cy="461665"/>
          </a:xfrm>
          <a:prstGeom prst="rect">
            <a:avLst/>
          </a:prstGeom>
          <a:noFill/>
        </p:spPr>
        <p:txBody>
          <a:bodyPr wrap="square" rtlCol="0">
            <a:spAutoFit/>
          </a:bodyPr>
          <a:lstStyle/>
          <a:p>
            <a:pPr algn="ctr"/>
            <a:r>
              <a:rPr lang="en-IN" sz="2400" dirty="0">
                <a:latin typeface="+mj-lt"/>
              </a:rPr>
              <a:t>Google Collab</a:t>
            </a:r>
          </a:p>
        </p:txBody>
      </p:sp>
      <p:sp>
        <p:nvSpPr>
          <p:cNvPr id="10" name="TextBox 9">
            <a:extLst>
              <a:ext uri="{FF2B5EF4-FFF2-40B4-BE49-F238E27FC236}">
                <a16:creationId xmlns:a16="http://schemas.microsoft.com/office/drawing/2014/main" id="{199D29F1-E418-732A-6155-5FFE43445D13}"/>
              </a:ext>
            </a:extLst>
          </p:cNvPr>
          <p:cNvSpPr txBox="1"/>
          <p:nvPr/>
        </p:nvSpPr>
        <p:spPr>
          <a:xfrm>
            <a:off x="7260473" y="4025236"/>
            <a:ext cx="2560320" cy="461665"/>
          </a:xfrm>
          <a:prstGeom prst="rect">
            <a:avLst/>
          </a:prstGeom>
          <a:noFill/>
        </p:spPr>
        <p:txBody>
          <a:bodyPr wrap="square" rtlCol="0">
            <a:spAutoFit/>
          </a:bodyPr>
          <a:lstStyle/>
          <a:p>
            <a:pPr algn="ctr"/>
            <a:r>
              <a:rPr lang="en-IN" sz="2400" dirty="0">
                <a:latin typeface="+mj-lt"/>
              </a:rPr>
              <a:t>GitHub</a:t>
            </a:r>
          </a:p>
        </p:txBody>
      </p:sp>
      <p:sp>
        <p:nvSpPr>
          <p:cNvPr id="11" name="TextBox 10">
            <a:extLst>
              <a:ext uri="{FF2B5EF4-FFF2-40B4-BE49-F238E27FC236}">
                <a16:creationId xmlns:a16="http://schemas.microsoft.com/office/drawing/2014/main" id="{E33B508C-977F-08BC-AEEB-27D449C8C21F}"/>
              </a:ext>
            </a:extLst>
          </p:cNvPr>
          <p:cNvSpPr txBox="1"/>
          <p:nvPr/>
        </p:nvSpPr>
        <p:spPr>
          <a:xfrm>
            <a:off x="2357120" y="5080000"/>
            <a:ext cx="2656378" cy="338554"/>
          </a:xfrm>
          <a:prstGeom prst="rect">
            <a:avLst/>
          </a:prstGeom>
          <a:noFill/>
        </p:spPr>
        <p:txBody>
          <a:bodyPr wrap="square" rtlCol="0">
            <a:spAutoFit/>
          </a:bodyPr>
          <a:lstStyle/>
          <a:p>
            <a:pPr algn="ctr"/>
            <a:r>
              <a:rPr lang="en-IN" sz="1600" dirty="0"/>
              <a:t>Click on shape to open link</a:t>
            </a:r>
          </a:p>
        </p:txBody>
      </p:sp>
      <p:sp>
        <p:nvSpPr>
          <p:cNvPr id="12" name="TextBox 11">
            <a:extLst>
              <a:ext uri="{FF2B5EF4-FFF2-40B4-BE49-F238E27FC236}">
                <a16:creationId xmlns:a16="http://schemas.microsoft.com/office/drawing/2014/main" id="{527F6943-80A1-8451-BEBA-91652D7B55C5}"/>
              </a:ext>
            </a:extLst>
          </p:cNvPr>
          <p:cNvSpPr txBox="1"/>
          <p:nvPr/>
        </p:nvSpPr>
        <p:spPr>
          <a:xfrm>
            <a:off x="7212444" y="5080000"/>
            <a:ext cx="2656378" cy="338554"/>
          </a:xfrm>
          <a:prstGeom prst="rect">
            <a:avLst/>
          </a:prstGeom>
          <a:noFill/>
        </p:spPr>
        <p:txBody>
          <a:bodyPr wrap="square" rtlCol="0">
            <a:spAutoFit/>
          </a:bodyPr>
          <a:lstStyle/>
          <a:p>
            <a:pPr algn="ctr"/>
            <a:r>
              <a:rPr lang="en-IN" sz="1600" dirty="0"/>
              <a:t>Click on shape to open link</a:t>
            </a:r>
          </a:p>
        </p:txBody>
      </p:sp>
    </p:spTree>
    <p:extLst>
      <p:ext uri="{BB962C8B-B14F-4D97-AF65-F5344CB8AC3E}">
        <p14:creationId xmlns:p14="http://schemas.microsoft.com/office/powerpoint/2010/main" val="95858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8FEE9-6F04-7C0B-DF16-D1C7DD565DF3}"/>
              </a:ext>
            </a:extLst>
          </p:cNvPr>
          <p:cNvSpPr txBox="1"/>
          <p:nvPr/>
        </p:nvSpPr>
        <p:spPr>
          <a:xfrm>
            <a:off x="3343563" y="2767280"/>
            <a:ext cx="5504873" cy="1323439"/>
          </a:xfrm>
          <a:prstGeom prst="rect">
            <a:avLst/>
          </a:prstGeom>
          <a:noFill/>
        </p:spPr>
        <p:txBody>
          <a:bodyPr wrap="square" rtlCol="0">
            <a:spAutoFit/>
          </a:bodyPr>
          <a:lstStyle/>
          <a:p>
            <a:r>
              <a:rPr lang="en-IN" sz="8000" dirty="0">
                <a:solidFill>
                  <a:schemeClr val="bg1"/>
                </a:solidFill>
              </a:rPr>
              <a:t>THANK YOU</a:t>
            </a:r>
          </a:p>
        </p:txBody>
      </p:sp>
    </p:spTree>
    <p:extLst>
      <p:ext uri="{BB962C8B-B14F-4D97-AF65-F5344CB8AC3E}">
        <p14:creationId xmlns:p14="http://schemas.microsoft.com/office/powerpoint/2010/main" val="5748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1173778"/>
          </a:xfrm>
        </p:spPr>
        <p:txBody>
          <a:bodyPr>
            <a:normAutofit/>
          </a:bodyPr>
          <a:lstStyle/>
          <a:p>
            <a:pPr algn="ctr"/>
            <a:r>
              <a:rPr lang="en-GB" dirty="0">
                <a:solidFill>
                  <a:schemeClr val="bg1"/>
                </a:solidFill>
              </a:rPr>
              <a:t>sentiment analysis of Restaurant reviews</a:t>
            </a:r>
            <a:br>
              <a:rPr lang="en-GB" dirty="0">
                <a:solidFill>
                  <a:schemeClr val="bg1"/>
                </a:solidFill>
              </a:rPr>
            </a:br>
            <a:endParaRPr lang="en-US" dirty="0">
              <a:solidFill>
                <a:schemeClr val="bg1"/>
              </a:solidFill>
            </a:endParaRPr>
          </a:p>
        </p:txBody>
      </p:sp>
      <p:pic>
        <p:nvPicPr>
          <p:cNvPr id="3" name="Picture 2">
            <a:extLst>
              <a:ext uri="{FF2B5EF4-FFF2-40B4-BE49-F238E27FC236}">
                <a16:creationId xmlns:a16="http://schemas.microsoft.com/office/drawing/2014/main" id="{C5F5C171-0F98-C489-43B8-D5F9BC4EF678}"/>
              </a:ext>
            </a:extLst>
          </p:cNvPr>
          <p:cNvPicPr>
            <a:picLocks noChangeAspect="1"/>
          </p:cNvPicPr>
          <p:nvPr/>
        </p:nvPicPr>
        <p:blipFill>
          <a:blip r:embed="rId2"/>
          <a:stretch>
            <a:fillRect/>
          </a:stretch>
        </p:blipFill>
        <p:spPr>
          <a:xfrm>
            <a:off x="7221731" y="2177592"/>
            <a:ext cx="4181560" cy="4060222"/>
          </a:xfrm>
          <a:prstGeom prst="rect">
            <a:avLst/>
          </a:prstGeom>
        </p:spPr>
      </p:pic>
      <p:pic>
        <p:nvPicPr>
          <p:cNvPr id="6" name="Graphic 5" descr="Smiling face with solid fill">
            <a:extLst>
              <a:ext uri="{FF2B5EF4-FFF2-40B4-BE49-F238E27FC236}">
                <a16:creationId xmlns:a16="http://schemas.microsoft.com/office/drawing/2014/main" id="{E570FE95-89E1-8BC9-FD77-809189C51D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7014" y="1719908"/>
            <a:ext cx="914400" cy="915367"/>
          </a:xfrm>
          <a:prstGeom prst="rect">
            <a:avLst/>
          </a:prstGeom>
        </p:spPr>
      </p:pic>
      <p:pic>
        <p:nvPicPr>
          <p:cNvPr id="8" name="Graphic 7" descr="Sad face with solid fill">
            <a:extLst>
              <a:ext uri="{FF2B5EF4-FFF2-40B4-BE49-F238E27FC236}">
                <a16:creationId xmlns:a16="http://schemas.microsoft.com/office/drawing/2014/main" id="{CB61CD71-282B-3E2E-463F-C7EE464C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0481" y="5625072"/>
            <a:ext cx="914400" cy="914400"/>
          </a:xfrm>
          <a:prstGeom prst="rect">
            <a:avLst/>
          </a:prstGeom>
        </p:spPr>
      </p:pic>
      <p:sp>
        <p:nvSpPr>
          <p:cNvPr id="4" name="TextBox 3">
            <a:extLst>
              <a:ext uri="{FF2B5EF4-FFF2-40B4-BE49-F238E27FC236}">
                <a16:creationId xmlns:a16="http://schemas.microsoft.com/office/drawing/2014/main" id="{8F86F434-3CF8-C7D2-9266-B0CB1718847D}"/>
              </a:ext>
            </a:extLst>
          </p:cNvPr>
          <p:cNvSpPr txBox="1"/>
          <p:nvPr/>
        </p:nvSpPr>
        <p:spPr>
          <a:xfrm>
            <a:off x="581192" y="2499543"/>
            <a:ext cx="5690299" cy="3416320"/>
          </a:xfrm>
          <a:prstGeom prst="rect">
            <a:avLst/>
          </a:prstGeom>
          <a:noFill/>
        </p:spPr>
        <p:txBody>
          <a:bodyPr wrap="square" rtlCol="0">
            <a:spAutoFit/>
          </a:bodyPr>
          <a:lstStyle/>
          <a:p>
            <a:r>
              <a:rPr lang="en-IN" dirty="0">
                <a:solidFill>
                  <a:schemeClr val="bg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be developing a AI algorithm that detects sentiment of a user based on its review.</a:t>
            </a:r>
          </a:p>
        </p:txBody>
      </p:sp>
    </p:spTree>
    <p:extLst>
      <p:ext uri="{BB962C8B-B14F-4D97-AF65-F5344CB8AC3E}">
        <p14:creationId xmlns:p14="http://schemas.microsoft.com/office/powerpoint/2010/main" val="44283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9790" y="671222"/>
            <a:ext cx="11029616" cy="601916"/>
          </a:xfrm>
        </p:spPr>
        <p:txBody>
          <a:bodyPr anchor="ctr"/>
          <a:lstStyle/>
          <a:p>
            <a:r>
              <a:rPr lang="en-US" dirty="0">
                <a:solidFill>
                  <a:schemeClr val="bg1"/>
                </a:solidFill>
              </a:rPr>
              <a:t>AGENDA</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1556" y="4463733"/>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2208" y="5197140"/>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1476" y="2863533"/>
            <a:ext cx="914400" cy="914400"/>
          </a:xfrm>
          <a:prstGeom prst="rect">
            <a:avLst/>
          </a:prstGeom>
        </p:spPr>
      </p:pic>
      <p:pic>
        <p:nvPicPr>
          <p:cNvPr id="3" name="Graphic 2" descr="Lightbulb and pencil">
            <a:extLst>
              <a:ext uri="{FF2B5EF4-FFF2-40B4-BE49-F238E27FC236}">
                <a16:creationId xmlns:a16="http://schemas.microsoft.com/office/drawing/2014/main" id="{12797194-7854-593B-F999-E1E8D21B84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43276" y="5197140"/>
            <a:ext cx="457200" cy="457200"/>
          </a:xfrm>
          <a:prstGeom prst="rect">
            <a:avLst/>
          </a:prstGeom>
        </p:spPr>
      </p:pic>
      <p:sp>
        <p:nvSpPr>
          <p:cNvPr id="9" name="TextBox 8">
            <a:extLst>
              <a:ext uri="{FF2B5EF4-FFF2-40B4-BE49-F238E27FC236}">
                <a16:creationId xmlns:a16="http://schemas.microsoft.com/office/drawing/2014/main" id="{7D3F92FE-AD02-2FF8-0BB3-0B7D1C4D14C3}"/>
              </a:ext>
            </a:extLst>
          </p:cNvPr>
          <p:cNvSpPr txBox="1"/>
          <p:nvPr/>
        </p:nvSpPr>
        <p:spPr>
          <a:xfrm>
            <a:off x="527902" y="1593130"/>
            <a:ext cx="7975076" cy="3139321"/>
          </a:xfrm>
          <a:prstGeom prst="rect">
            <a:avLst/>
          </a:prstGeom>
          <a:noFill/>
        </p:spPr>
        <p:txBody>
          <a:bodyPr wrap="square" rtlCol="0">
            <a:spAutoFit/>
          </a:bodyPr>
          <a:lstStyle/>
          <a:p>
            <a:r>
              <a:rPr lang="en-IN" dirty="0">
                <a:solidFill>
                  <a:schemeClr val="bg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can perform well on their customers.</a:t>
            </a:r>
          </a:p>
        </p:txBody>
      </p:sp>
    </p:spTree>
    <p:extLst>
      <p:ext uri="{BB962C8B-B14F-4D97-AF65-F5344CB8AC3E}">
        <p14:creationId xmlns:p14="http://schemas.microsoft.com/office/powerpoint/2010/main" val="37421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4419" y="629093"/>
            <a:ext cx="11029616" cy="675413"/>
          </a:xfrm>
        </p:spPr>
        <p:txBody>
          <a:bodyPr anchor="ctr"/>
          <a:lstStyle/>
          <a:p>
            <a:r>
              <a:rPr lang="en-US" dirty="0">
                <a:solidFill>
                  <a:schemeClr val="bg1"/>
                </a:solidFill>
              </a:rPr>
              <a:t>Project Overview</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476" y="2858986"/>
            <a:ext cx="914400" cy="9144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91556" y="4463733"/>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8416" y="1786052"/>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3" name="Graphic 2" descr="Gears">
            <a:extLst>
              <a:ext uri="{FF2B5EF4-FFF2-40B4-BE49-F238E27FC236}">
                <a16:creationId xmlns:a16="http://schemas.microsoft.com/office/drawing/2014/main" id="{B53E6037-F8D3-5044-F63D-3BD656F61A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96142" y="5197140"/>
            <a:ext cx="457200" cy="457200"/>
          </a:xfrm>
          <a:prstGeom prst="rect">
            <a:avLst/>
          </a:prstGeom>
        </p:spPr>
      </p:pic>
      <p:sp>
        <p:nvSpPr>
          <p:cNvPr id="4" name="TextBox 3">
            <a:extLst>
              <a:ext uri="{FF2B5EF4-FFF2-40B4-BE49-F238E27FC236}">
                <a16:creationId xmlns:a16="http://schemas.microsoft.com/office/drawing/2014/main" id="{FFF48F89-9061-1039-C8C2-012C73A46ED4}"/>
              </a:ext>
            </a:extLst>
          </p:cNvPr>
          <p:cNvSpPr txBox="1"/>
          <p:nvPr/>
        </p:nvSpPr>
        <p:spPr>
          <a:xfrm>
            <a:off x="434419" y="1637928"/>
            <a:ext cx="8160218" cy="3046988"/>
          </a:xfrm>
          <a:prstGeom prst="rect">
            <a:avLst/>
          </a:prstGeom>
          <a:noFill/>
        </p:spPr>
        <p:txBody>
          <a:bodyPr wrap="square" rtlCol="0">
            <a:spAutoFit/>
          </a:bodyPr>
          <a:lstStyle/>
          <a:p>
            <a:pPr algn="just"/>
            <a:r>
              <a:rPr lang="en-GB" sz="1600" i="0" dirty="0">
                <a:solidFill>
                  <a:schemeClr val="bg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p>
          <a:p>
            <a:pPr algn="just"/>
            <a:endParaRPr lang="en-GB" sz="1600" i="0" dirty="0">
              <a:solidFill>
                <a:schemeClr val="bg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a:extLst>
              <a:ext uri="{FF2B5EF4-FFF2-40B4-BE49-F238E27FC236}">
                <a16:creationId xmlns:a16="http://schemas.microsoft.com/office/drawing/2014/main" id="{3CD1CD28-469D-4A4B-80ED-E2F06E368753}"/>
              </a:ext>
            </a:extLst>
          </p:cNvPr>
          <p:cNvGraphicFramePr/>
          <p:nvPr>
            <p:extLst>
              <p:ext uri="{D42A27DB-BD31-4B8C-83A1-F6EECF244321}">
                <p14:modId xmlns:p14="http://schemas.microsoft.com/office/powerpoint/2010/main" val="3329328150"/>
              </p:ext>
            </p:extLst>
          </p:nvPr>
        </p:nvGraphicFramePr>
        <p:xfrm>
          <a:off x="569529" y="4513531"/>
          <a:ext cx="7889998" cy="81480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014659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77495" y="702156"/>
            <a:ext cx="11029616" cy="570463"/>
          </a:xfrm>
        </p:spPr>
        <p:txBody>
          <a:bodyPr anchor="ctr"/>
          <a:lstStyle/>
          <a:p>
            <a:r>
              <a:rPr lang="en-US" dirty="0">
                <a:solidFill>
                  <a:schemeClr val="bg1"/>
                </a:solidFill>
              </a:rPr>
              <a:t>users</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4017" y="1786052"/>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58986"/>
            <a:ext cx="914400" cy="9144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80245" y="1083706"/>
            <a:ext cx="457200" cy="457200"/>
          </a:xfrm>
          <a:prstGeom prst="rect">
            <a:avLst/>
          </a:prstGeom>
        </p:spPr>
      </p:pic>
      <p:pic>
        <p:nvPicPr>
          <p:cNvPr id="4" name="Graphic 3" descr="Gears">
            <a:hlinkClick r:id="rId11"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9" name="Graphic 8" descr="Lightbulb and pencil">
            <a:hlinkClick r:id="rId14"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91556" y="4463733"/>
            <a:ext cx="457200" cy="457200"/>
          </a:xfrm>
          <a:prstGeom prst="rect">
            <a:avLst/>
          </a:prstGeom>
        </p:spPr>
      </p:pic>
      <p:sp>
        <p:nvSpPr>
          <p:cNvPr id="3" name="TextBox 2">
            <a:extLst>
              <a:ext uri="{FF2B5EF4-FFF2-40B4-BE49-F238E27FC236}">
                <a16:creationId xmlns:a16="http://schemas.microsoft.com/office/drawing/2014/main" id="{92E779ED-FCFC-84DF-D465-9E2D29CA9FE4}"/>
              </a:ext>
            </a:extLst>
          </p:cNvPr>
          <p:cNvSpPr txBox="1"/>
          <p:nvPr/>
        </p:nvSpPr>
        <p:spPr>
          <a:xfrm>
            <a:off x="473868" y="1312306"/>
            <a:ext cx="8606672" cy="3046988"/>
          </a:xfrm>
          <a:prstGeom prst="rect">
            <a:avLst/>
          </a:prstGeom>
          <a:noFill/>
        </p:spPr>
        <p:txBody>
          <a:bodyPr wrap="square" rtlCol="0">
            <a:spAutoFit/>
          </a:bodyPr>
          <a:lstStyle/>
          <a:p>
            <a:pPr algn="just"/>
            <a:r>
              <a:rPr lang="en-GB" sz="1600" b="0" i="0" dirty="0">
                <a:solidFill>
                  <a:schemeClr val="bg1"/>
                </a:solidFill>
                <a:effectLst/>
                <a:latin typeface="Google Sans"/>
              </a:rPr>
              <a:t>The users of the sentiment analysis of restaurant reviews project are:</a:t>
            </a:r>
          </a:p>
          <a:p>
            <a:pPr algn="just"/>
            <a:endParaRPr lang="en-GB" sz="1600" b="0" i="0" dirty="0">
              <a:solidFill>
                <a:schemeClr val="bg1"/>
              </a:solidFill>
              <a:effectLst/>
              <a:latin typeface="Google Sans"/>
            </a:endParaRPr>
          </a:p>
          <a:p>
            <a:pPr marL="285750" indent="-285750" algn="just">
              <a:buFont typeface="Arial" panose="020B0604020202020204" pitchFamily="34" charset="0"/>
              <a:buChar char="•"/>
            </a:pPr>
            <a:r>
              <a:rPr lang="en-GB" sz="1600" b="0" i="0" dirty="0">
                <a:solidFill>
                  <a:schemeClr val="bg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marL="285750" indent="-285750" algn="just">
              <a:buFont typeface="Arial" panose="020B0604020202020204" pitchFamily="34" charset="0"/>
              <a:buChar char="•"/>
            </a:pPr>
            <a:r>
              <a:rPr lang="en-GB" sz="1600" b="0" i="0" dirty="0">
                <a:solidFill>
                  <a:schemeClr val="bg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p>
          <a:p>
            <a:pPr marL="285750" indent="-285750" algn="just">
              <a:buFont typeface="Arial" panose="020B0604020202020204" pitchFamily="34" charset="0"/>
              <a:buChar char="•"/>
            </a:pPr>
            <a:endParaRPr lang="en-GB" sz="1600" dirty="0">
              <a:solidFill>
                <a:schemeClr val="bg1"/>
              </a:solidFill>
              <a:latin typeface="Google Sans"/>
            </a:endParaRPr>
          </a:p>
          <a:p>
            <a:pPr algn="just"/>
            <a:r>
              <a:rPr lang="en-GB" sz="1600" b="0" i="0" dirty="0">
                <a:solidFill>
                  <a:schemeClr val="bg1"/>
                </a:solidFill>
                <a:effectLst/>
                <a:latin typeface="Google Sans"/>
              </a:rPr>
              <a:t>Here is one examples of how the project can help users:</a:t>
            </a:r>
          </a:p>
          <a:p>
            <a:pPr algn="just"/>
            <a:endParaRPr lang="en-IN" sz="1600" dirty="0">
              <a:solidFill>
                <a:schemeClr val="bg1"/>
              </a:solidFill>
            </a:endParaRPr>
          </a:p>
        </p:txBody>
      </p:sp>
      <p:pic>
        <p:nvPicPr>
          <p:cNvPr id="8"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25634" y="4320421"/>
            <a:ext cx="914400" cy="914400"/>
          </a:xfrm>
          <a:prstGeom prst="rect">
            <a:avLst/>
          </a:prstGeom>
        </p:spPr>
      </p:pic>
      <p:pic>
        <p:nvPicPr>
          <p:cNvPr id="11"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88759" y="4377579"/>
            <a:ext cx="914400" cy="914400"/>
          </a:xfrm>
          <a:prstGeom prst="rect">
            <a:avLst/>
          </a:prstGeom>
        </p:spPr>
      </p:pic>
      <p:sp>
        <p:nvSpPr>
          <p:cNvPr id="12" name="TextBox 11">
            <a:extLst>
              <a:ext uri="{FF2B5EF4-FFF2-40B4-BE49-F238E27FC236}">
                <a16:creationId xmlns:a16="http://schemas.microsoft.com/office/drawing/2014/main" id="{3F5304B3-BF4E-72BC-E1A1-AB816CF1A782}"/>
              </a:ext>
            </a:extLst>
          </p:cNvPr>
          <p:cNvSpPr txBox="1"/>
          <p:nvPr/>
        </p:nvSpPr>
        <p:spPr>
          <a:xfrm>
            <a:off x="511576" y="5234821"/>
            <a:ext cx="4418643"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restaurant owner </a:t>
            </a:r>
            <a:r>
              <a:rPr lang="en-GB" sz="1600" b="0" i="0" dirty="0">
                <a:solidFill>
                  <a:schemeClr val="bg1"/>
                </a:solidFill>
                <a:effectLst/>
                <a:latin typeface="Google Sans"/>
              </a:rPr>
              <a:t>can use the model to identify which dishes are most popular with customers and which dishes need improvement. This information can be used to update the menu or make changes to the way dishes are prepared.</a:t>
            </a:r>
          </a:p>
          <a:p>
            <a:pPr algn="just"/>
            <a:endParaRPr lang="en-IN" sz="1600" dirty="0">
              <a:solidFill>
                <a:schemeClr val="bg1"/>
              </a:solidFill>
            </a:endParaRPr>
          </a:p>
        </p:txBody>
      </p:sp>
      <p:sp>
        <p:nvSpPr>
          <p:cNvPr id="14" name="TextBox 13">
            <a:extLst>
              <a:ext uri="{FF2B5EF4-FFF2-40B4-BE49-F238E27FC236}">
                <a16:creationId xmlns:a16="http://schemas.microsoft.com/office/drawing/2014/main" id="{8BF0EB77-0A49-DBB0-E793-10BDE0467B42}"/>
              </a:ext>
            </a:extLst>
          </p:cNvPr>
          <p:cNvSpPr txBox="1"/>
          <p:nvPr/>
        </p:nvSpPr>
        <p:spPr>
          <a:xfrm>
            <a:off x="5494720" y="5234821"/>
            <a:ext cx="3477074"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p>
          <a:p>
            <a:pPr algn="just"/>
            <a:endParaRPr lang="en-IN" sz="1600" dirty="0">
              <a:solidFill>
                <a:schemeClr val="bg1"/>
              </a:solidFill>
            </a:endParaRPr>
          </a:p>
        </p:txBody>
      </p:sp>
    </p:spTree>
    <p:extLst>
      <p:ext uri="{BB962C8B-B14F-4D97-AF65-F5344CB8AC3E}">
        <p14:creationId xmlns:p14="http://schemas.microsoft.com/office/powerpoint/2010/main" val="372087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762324"/>
            <a:ext cx="11029616" cy="542182"/>
          </a:xfrm>
        </p:spPr>
        <p:txBody>
          <a:bodyPr anchor="ctr"/>
          <a:lstStyle/>
          <a:p>
            <a:r>
              <a:rPr lang="en-US" dirty="0">
                <a:solidFill>
                  <a:schemeClr val="bg1"/>
                </a:solidFill>
              </a:rPr>
              <a:t>Solution</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8416" y="1786052"/>
            <a:ext cx="457200" cy="457200"/>
          </a:xfrm>
          <a:prstGeom prst="rect">
            <a:avLst/>
          </a:prstGeom>
        </p:spPr>
      </p:pic>
      <p:pic>
        <p:nvPicPr>
          <p:cNvPr id="4" name="Graphic 3" descr="Gears">
            <a:hlinkClick r:id="rId8"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1556" y="4463733"/>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616" y="2863533"/>
            <a:ext cx="914400" cy="914400"/>
          </a:xfrm>
          <a:prstGeom prst="rect">
            <a:avLst/>
          </a:prstGeom>
        </p:spPr>
      </p:pic>
      <p:pic>
        <p:nvPicPr>
          <p:cNvPr id="3" name="Graphic 2" descr="Checklist RTL">
            <a:extLst>
              <a:ext uri="{FF2B5EF4-FFF2-40B4-BE49-F238E27FC236}">
                <a16:creationId xmlns:a16="http://schemas.microsoft.com/office/drawing/2014/main" id="{4FD03BFA-58C6-48BB-D33B-72E6CE7FD61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54905" y="1102560"/>
            <a:ext cx="457200" cy="457200"/>
          </a:xfrm>
          <a:prstGeom prst="rect">
            <a:avLst/>
          </a:prstGeom>
        </p:spPr>
      </p:pic>
      <p:sp>
        <p:nvSpPr>
          <p:cNvPr id="5" name="TextBox 4">
            <a:extLst>
              <a:ext uri="{FF2B5EF4-FFF2-40B4-BE49-F238E27FC236}">
                <a16:creationId xmlns:a16="http://schemas.microsoft.com/office/drawing/2014/main" id="{A0C6AC5D-1B96-C327-9421-11705E1832FA}"/>
              </a:ext>
            </a:extLst>
          </p:cNvPr>
          <p:cNvSpPr txBox="1"/>
          <p:nvPr/>
        </p:nvSpPr>
        <p:spPr>
          <a:xfrm>
            <a:off x="450629" y="1488364"/>
            <a:ext cx="8517871" cy="1754326"/>
          </a:xfrm>
          <a:prstGeom prst="rect">
            <a:avLst/>
          </a:prstGeom>
          <a:noFill/>
        </p:spPr>
        <p:txBody>
          <a:bodyPr wrap="square" rtlCol="0">
            <a:spAutoFit/>
          </a:bodyPr>
          <a:lstStyle/>
          <a:p>
            <a:pPr algn="just"/>
            <a:r>
              <a:rPr lang="en-IN" dirty="0">
                <a:solidFill>
                  <a:schemeClr val="bg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p>
        </p:txBody>
      </p:sp>
      <p:grpSp>
        <p:nvGrpSpPr>
          <p:cNvPr id="26" name="Group 25">
            <a:extLst>
              <a:ext uri="{FF2B5EF4-FFF2-40B4-BE49-F238E27FC236}">
                <a16:creationId xmlns:a16="http://schemas.microsoft.com/office/drawing/2014/main" id="{B520D62D-38BF-0DEC-B964-9C891BB5DFA3}"/>
              </a:ext>
            </a:extLst>
          </p:cNvPr>
          <p:cNvGrpSpPr/>
          <p:nvPr/>
        </p:nvGrpSpPr>
        <p:grpSpPr>
          <a:xfrm>
            <a:off x="615259" y="4023030"/>
            <a:ext cx="1554481" cy="1395167"/>
            <a:chOff x="4723706" y="3956428"/>
            <a:chExt cx="1554481" cy="1395167"/>
          </a:xfrm>
        </p:grpSpPr>
        <p:sp>
          <p:nvSpPr>
            <p:cNvPr id="25" name="Rectangle: Rounded Corners 24">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p>
          </p:txBody>
        </p:sp>
        <p:pic>
          <p:nvPicPr>
            <p:cNvPr id="14"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92442" y="4189413"/>
              <a:ext cx="548640" cy="548640"/>
            </a:xfrm>
            <a:prstGeom prst="rect">
              <a:avLst/>
            </a:prstGeom>
          </p:spPr>
        </p:pic>
      </p:grpSp>
      <p:sp>
        <p:nvSpPr>
          <p:cNvPr id="19" name="Rectangle: Rounded Corners 18">
            <a:extLst>
              <a:ext uri="{FF2B5EF4-FFF2-40B4-BE49-F238E27FC236}">
                <a16:creationId xmlns:a16="http://schemas.microsoft.com/office/drawing/2014/main" id="{B8130953-03FA-242F-1AC9-66A4EFB05D0C}"/>
              </a:ext>
            </a:extLst>
          </p:cNvPr>
          <p:cNvSpPr/>
          <p:nvPr/>
        </p:nvSpPr>
        <p:spPr>
          <a:xfrm>
            <a:off x="3487642" y="4023029"/>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p>
        </p:txBody>
      </p:sp>
      <p:pic>
        <p:nvPicPr>
          <p:cNvPr id="24"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10231" y="4295354"/>
            <a:ext cx="509301" cy="509301"/>
          </a:xfrm>
          <a:prstGeom prst="rect">
            <a:avLst/>
          </a:prstGeom>
        </p:spPr>
      </p:pic>
      <p:sp>
        <p:nvSpPr>
          <p:cNvPr id="27" name="Rectangle: Rounded Corners 26">
            <a:extLst>
              <a:ext uri="{FF2B5EF4-FFF2-40B4-BE49-F238E27FC236}">
                <a16:creationId xmlns:a16="http://schemas.microsoft.com/office/drawing/2014/main" id="{3ADFA84A-B57B-AC17-7C3E-F190DC7CAF35}"/>
              </a:ext>
            </a:extLst>
          </p:cNvPr>
          <p:cNvSpPr/>
          <p:nvPr/>
        </p:nvSpPr>
        <p:spPr>
          <a:xfrm>
            <a:off x="6666244" y="3486645"/>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p>
        </p:txBody>
      </p:sp>
      <p:sp>
        <p:nvSpPr>
          <p:cNvPr id="29" name="Rectangle: Rounded Corners 28">
            <a:extLst>
              <a:ext uri="{FF2B5EF4-FFF2-40B4-BE49-F238E27FC236}">
                <a16:creationId xmlns:a16="http://schemas.microsoft.com/office/drawing/2014/main" id="{54527303-11CE-3583-9A43-7F7159AFB178}"/>
              </a:ext>
            </a:extLst>
          </p:cNvPr>
          <p:cNvSpPr/>
          <p:nvPr/>
        </p:nvSpPr>
        <p:spPr>
          <a:xfrm>
            <a:off x="6666244" y="5418197"/>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p>
        </p:txBody>
      </p:sp>
      <p:pic>
        <p:nvPicPr>
          <p:cNvPr id="31"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5799" y="3610607"/>
            <a:ext cx="548640" cy="548640"/>
          </a:xfrm>
          <a:prstGeom prst="rect">
            <a:avLst/>
          </a:prstGeom>
        </p:spPr>
      </p:pic>
      <p:pic>
        <p:nvPicPr>
          <p:cNvPr id="33"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78448" y="5565890"/>
            <a:ext cx="548640" cy="548640"/>
          </a:xfrm>
          <a:prstGeom prst="rect">
            <a:avLst/>
          </a:prstGeom>
        </p:spPr>
      </p:pic>
      <p:cxnSp>
        <p:nvCxnSpPr>
          <p:cNvPr id="35" name="Straight Arrow Connector 34">
            <a:extLst>
              <a:ext uri="{FF2B5EF4-FFF2-40B4-BE49-F238E27FC236}">
                <a16:creationId xmlns:a16="http://schemas.microsoft.com/office/drawing/2014/main" id="{ED45D972-D42D-470B-1605-79F53D8E243E}"/>
              </a:ext>
            </a:extLst>
          </p:cNvPr>
          <p:cNvCxnSpPr>
            <a:cxnSpLocks/>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29BAC1-964A-FCD9-F67E-4161CFAB529A}"/>
              </a:ext>
            </a:extLst>
          </p:cNvPr>
          <p:cNvCxnSpPr>
            <a:cxnSpLocks/>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45C0529-1845-40C1-7E77-5414BFE4BD80}"/>
              </a:ext>
            </a:extLst>
          </p:cNvPr>
          <p:cNvCxnSpPr>
            <a:cxnSpLocks/>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Decision chart">
            <a:hlinkClick r:id="rId24" action="ppaction://hlinksldjump"/>
            <a:extLst>
              <a:ext uri="{FF2B5EF4-FFF2-40B4-BE49-F238E27FC236}">
                <a16:creationId xmlns:a16="http://schemas.microsoft.com/office/drawing/2014/main" id="{6CE73007-4912-1667-A8EA-8628E3E6F7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480245" y="5189596"/>
            <a:ext cx="457200" cy="457200"/>
          </a:xfrm>
          <a:prstGeom prst="rect">
            <a:avLst/>
          </a:prstGeom>
        </p:spPr>
      </p:pic>
      <p:pic>
        <p:nvPicPr>
          <p:cNvPr id="8" name="Graphic 7" descr="Bar chart">
            <a:extLst>
              <a:ext uri="{FF2B5EF4-FFF2-40B4-BE49-F238E27FC236}">
                <a16:creationId xmlns:a16="http://schemas.microsoft.com/office/drawing/2014/main" id="{D8037C7D-AA84-5571-F1B7-1B9BA0DE73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554905" y="5221952"/>
            <a:ext cx="457200" cy="457200"/>
          </a:xfrm>
          <a:prstGeom prst="rect">
            <a:avLst/>
          </a:prstGeom>
        </p:spPr>
      </p:pic>
    </p:spTree>
    <p:extLst>
      <p:ext uri="{BB962C8B-B14F-4D97-AF65-F5344CB8AC3E}">
        <p14:creationId xmlns:p14="http://schemas.microsoft.com/office/powerpoint/2010/main" val="82096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4805" y="1064782"/>
            <a:ext cx="8873893" cy="627023"/>
          </a:xfrm>
        </p:spPr>
        <p:txBody>
          <a:bodyPr anchor="ctr"/>
          <a:lstStyle/>
          <a:p>
            <a:r>
              <a:rPr lang="en-US" dirty="0">
                <a:solidFill>
                  <a:schemeClr val="bg1"/>
                </a:solidFill>
              </a:rPr>
              <a:t>Wow in system</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hlinkClick r:id="rId2"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4" name="Graphic 3" descr="Gears">
            <a:hlinkClick r:id="rId5"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63533"/>
            <a:ext cx="914400" cy="914400"/>
          </a:xfrm>
          <a:prstGeom prst="rect">
            <a:avLst/>
          </a:prstGeom>
        </p:spPr>
      </p:pic>
      <p:pic>
        <p:nvPicPr>
          <p:cNvPr id="9" name="Graphic 8" descr="Lightbulb and pencil">
            <a:hlinkClick r:id="rId8"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1779637"/>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81942" y="1149694"/>
            <a:ext cx="457200" cy="457200"/>
          </a:xfrm>
          <a:prstGeom prst="rect">
            <a:avLst/>
          </a:prstGeom>
        </p:spPr>
      </p:pic>
      <p:sp>
        <p:nvSpPr>
          <p:cNvPr id="5" name="TextBox 4">
            <a:extLst>
              <a:ext uri="{FF2B5EF4-FFF2-40B4-BE49-F238E27FC236}">
                <a16:creationId xmlns:a16="http://schemas.microsoft.com/office/drawing/2014/main" id="{D5394737-68CC-6080-8CCD-08BEE073A882}"/>
              </a:ext>
            </a:extLst>
          </p:cNvPr>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rPr>
              <a:t>Accurate results</a:t>
            </a:r>
          </a:p>
          <a:p>
            <a:pPr marL="285750" indent="-285750">
              <a:buFont typeface="Arial" panose="020B0604020202020204" pitchFamily="34" charset="0"/>
              <a:buChar char="•"/>
            </a:pPr>
            <a:r>
              <a:rPr lang="en-IN" sz="2800" dirty="0">
                <a:solidFill>
                  <a:schemeClr val="bg1"/>
                </a:solidFill>
              </a:rPr>
              <a:t>Accurate classification</a:t>
            </a:r>
          </a:p>
          <a:p>
            <a:pPr marL="285750" indent="-285750">
              <a:buFont typeface="Arial" panose="020B0604020202020204" pitchFamily="34" charset="0"/>
              <a:buChar char="•"/>
            </a:pPr>
            <a:r>
              <a:rPr lang="en-IN" sz="2800" dirty="0">
                <a:solidFill>
                  <a:schemeClr val="bg1"/>
                </a:solidFill>
              </a:rPr>
              <a:t>Higher accuracy</a:t>
            </a:r>
          </a:p>
          <a:p>
            <a:pPr marL="285750" indent="-285750">
              <a:buFont typeface="Arial" panose="020B0604020202020204" pitchFamily="34" charset="0"/>
              <a:buChar char="•"/>
            </a:pPr>
            <a:r>
              <a:rPr lang="en-IN" sz="2800" dirty="0">
                <a:solidFill>
                  <a:schemeClr val="bg1"/>
                </a:solidFill>
              </a:rPr>
              <a:t>Flexible</a:t>
            </a:r>
          </a:p>
          <a:p>
            <a:pPr marL="285750" indent="-285750">
              <a:buFont typeface="Arial" panose="020B0604020202020204" pitchFamily="34" charset="0"/>
              <a:buChar char="•"/>
            </a:pPr>
            <a:r>
              <a:rPr lang="en-IN" sz="2800" dirty="0">
                <a:solidFill>
                  <a:schemeClr val="bg1"/>
                </a:solidFill>
              </a:rPr>
              <a:t>Scalable</a:t>
            </a:r>
          </a:p>
          <a:p>
            <a:pPr marL="285750" indent="-285750">
              <a:buFont typeface="Arial" panose="020B0604020202020204" pitchFamily="34" charset="0"/>
              <a:buChar char="•"/>
            </a:pPr>
            <a:endParaRPr lang="en-IN" sz="2800" dirty="0">
              <a:solidFill>
                <a:schemeClr val="bg1"/>
              </a:solidFill>
            </a:endParaRPr>
          </a:p>
        </p:txBody>
      </p:sp>
      <p:pic>
        <p:nvPicPr>
          <p:cNvPr id="8" name="Graphic 7" descr="Decision chart">
            <a:hlinkClick r:id="rId13" action="ppaction://hlinksldjump"/>
            <a:extLst>
              <a:ext uri="{FF2B5EF4-FFF2-40B4-BE49-F238E27FC236}">
                <a16:creationId xmlns:a16="http://schemas.microsoft.com/office/drawing/2014/main" id="{BB83E60A-B7FC-5A84-D711-C560E8FF44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8716" y="4609306"/>
            <a:ext cx="457200" cy="457200"/>
          </a:xfrm>
          <a:prstGeom prst="rect">
            <a:avLst/>
          </a:prstGeom>
        </p:spPr>
      </p:pic>
      <p:pic>
        <p:nvPicPr>
          <p:cNvPr id="11" name="Graphic 10" descr="Bullseye">
            <a:extLst>
              <a:ext uri="{FF2B5EF4-FFF2-40B4-BE49-F238E27FC236}">
                <a16:creationId xmlns:a16="http://schemas.microsoft.com/office/drawing/2014/main" id="{310BF6C9-E1A5-72C9-9538-39DBBD18ED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81942" y="5330457"/>
            <a:ext cx="457200" cy="457200"/>
          </a:xfrm>
          <a:prstGeom prst="rect">
            <a:avLst/>
          </a:prstGeom>
        </p:spPr>
      </p:pic>
      <p:pic>
        <p:nvPicPr>
          <p:cNvPr id="10" name="Graphic 9" descr="Bar chart">
            <a:hlinkClick r:id="rId18" action="ppaction://hlinksldjump"/>
            <a:extLst>
              <a:ext uri="{FF2B5EF4-FFF2-40B4-BE49-F238E27FC236}">
                <a16:creationId xmlns:a16="http://schemas.microsoft.com/office/drawing/2014/main" id="{F12DAB71-8F95-D661-D0C6-A4A6C79BB2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80245" y="5240499"/>
            <a:ext cx="457200" cy="457200"/>
          </a:xfrm>
          <a:prstGeom prst="rect">
            <a:avLst/>
          </a:prstGeom>
        </p:spPr>
      </p:pic>
    </p:spTree>
    <p:extLst>
      <p:ext uri="{BB962C8B-B14F-4D97-AF65-F5344CB8AC3E}">
        <p14:creationId xmlns:p14="http://schemas.microsoft.com/office/powerpoint/2010/main" val="259861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7543" y="742692"/>
            <a:ext cx="8873893" cy="627023"/>
          </a:xfrm>
        </p:spPr>
        <p:txBody>
          <a:bodyPr anchor="ctr"/>
          <a:lstStyle/>
          <a:p>
            <a:r>
              <a:rPr lang="en-US" dirty="0">
                <a:solidFill>
                  <a:schemeClr val="bg1"/>
                </a:solidFill>
              </a:rPr>
              <a:t>Modelling</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a:extLst>
              <a:ext uri="{FF2B5EF4-FFF2-40B4-BE49-F238E27FC236}">
                <a16:creationId xmlns:a16="http://schemas.microsoft.com/office/drawing/2014/main" id="{61C83698-EFE3-979B-CADC-49B217B17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5844" y="1606894"/>
            <a:ext cx="457200" cy="457200"/>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0679" y="1067916"/>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1942" y="1149694"/>
            <a:ext cx="457200" cy="457200"/>
          </a:xfrm>
          <a:prstGeom prst="rect">
            <a:avLst/>
          </a:prstGeom>
        </p:spPr>
      </p:pic>
      <p:sp>
        <p:nvSpPr>
          <p:cNvPr id="8" name="TextBox 7">
            <a:extLst>
              <a:ext uri="{FF2B5EF4-FFF2-40B4-BE49-F238E27FC236}">
                <a16:creationId xmlns:a16="http://schemas.microsoft.com/office/drawing/2014/main" id="{714D596A-4328-832F-7FA3-046FB564ECB7}"/>
              </a:ext>
            </a:extLst>
          </p:cNvPr>
          <p:cNvSpPr txBox="1"/>
          <p:nvPr/>
        </p:nvSpPr>
        <p:spPr>
          <a:xfrm>
            <a:off x="461118" y="1461154"/>
            <a:ext cx="8013579" cy="2031325"/>
          </a:xfrm>
          <a:prstGeom prst="rect">
            <a:avLst/>
          </a:prstGeom>
          <a:noFill/>
        </p:spPr>
        <p:txBody>
          <a:bodyPr wrap="square" rtlCol="0">
            <a:spAutoFit/>
          </a:bodyPr>
          <a:lstStyle/>
          <a:p>
            <a:r>
              <a:rPr lang="en-IN" dirty="0">
                <a:solidFill>
                  <a:schemeClr val="bg1"/>
                </a:solidFill>
              </a:rPr>
              <a:t>The algorithm was developed in four stages</a:t>
            </a:r>
          </a:p>
          <a:p>
            <a:endParaRPr lang="en-IN" dirty="0">
              <a:solidFill>
                <a:schemeClr val="bg1"/>
              </a:solidFill>
            </a:endParaRPr>
          </a:p>
          <a:p>
            <a:pPr marL="342900" indent="-342900" algn="just">
              <a:buFont typeface="+mj-lt"/>
              <a:buAutoNum type="arabicPeriod"/>
            </a:pPr>
            <a:r>
              <a:rPr lang="en-IN" dirty="0">
                <a:solidFill>
                  <a:schemeClr val="bg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p>
        </p:txBody>
      </p:sp>
      <p:pic>
        <p:nvPicPr>
          <p:cNvPr id="10" name="Picture 9">
            <a:extLst>
              <a:ext uri="{FF2B5EF4-FFF2-40B4-BE49-F238E27FC236}">
                <a16:creationId xmlns:a16="http://schemas.microsoft.com/office/drawing/2014/main" id="{FB7F901E-5254-52C7-2508-1D83D1FED93B}"/>
              </a:ext>
            </a:extLst>
          </p:cNvPr>
          <p:cNvPicPr>
            <a:picLocks noChangeAspect="1"/>
          </p:cNvPicPr>
          <p:nvPr/>
        </p:nvPicPr>
        <p:blipFill rotWithShape="1">
          <a:blip r:embed="rId8"/>
          <a:srcRect r="34012"/>
          <a:stretch/>
        </p:blipFill>
        <p:spPr>
          <a:xfrm>
            <a:off x="887700" y="3782291"/>
            <a:ext cx="7586997" cy="2505075"/>
          </a:xfrm>
          <a:prstGeom prst="rect">
            <a:avLst/>
          </a:prstGeom>
        </p:spPr>
      </p:pic>
      <p:pic>
        <p:nvPicPr>
          <p:cNvPr id="12" name="Graphic 11" descr="Decision chart">
            <a:extLst>
              <a:ext uri="{FF2B5EF4-FFF2-40B4-BE49-F238E27FC236}">
                <a16:creationId xmlns:a16="http://schemas.microsoft.com/office/drawing/2014/main" id="{46EF5D5B-992E-4176-7638-44BF4B231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6809" y="2834662"/>
            <a:ext cx="914400" cy="914400"/>
          </a:xfrm>
          <a:prstGeom prst="rect">
            <a:avLst/>
          </a:prstGeom>
        </p:spPr>
      </p:pic>
      <p:pic>
        <p:nvPicPr>
          <p:cNvPr id="13" name="Graphic 12" descr="Bullseye">
            <a:extLst>
              <a:ext uri="{FF2B5EF4-FFF2-40B4-BE49-F238E27FC236}">
                <a16:creationId xmlns:a16="http://schemas.microsoft.com/office/drawing/2014/main" id="{3153B660-EADB-021E-D4F4-925DA29EB9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0679" y="5255485"/>
            <a:ext cx="457200" cy="457200"/>
          </a:xfrm>
          <a:prstGeom prst="rect">
            <a:avLst/>
          </a:prstGeom>
        </p:spPr>
      </p:pic>
      <p:pic>
        <p:nvPicPr>
          <p:cNvPr id="5" name="Graphic 4" descr="Bar chart">
            <a:extLst>
              <a:ext uri="{FF2B5EF4-FFF2-40B4-BE49-F238E27FC236}">
                <a16:creationId xmlns:a16="http://schemas.microsoft.com/office/drawing/2014/main" id="{BD48640A-B2B5-8D4A-6C9B-7516303EA5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8716" y="4609306"/>
            <a:ext cx="457200" cy="457200"/>
          </a:xfrm>
          <a:prstGeom prst="rect">
            <a:avLst/>
          </a:prstGeom>
        </p:spPr>
      </p:pic>
    </p:spTree>
    <p:extLst>
      <p:ext uri="{BB962C8B-B14F-4D97-AF65-F5344CB8AC3E}">
        <p14:creationId xmlns:p14="http://schemas.microsoft.com/office/powerpoint/2010/main" val="212972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5" name="Diagram 4">
            <a:extLst>
              <a:ext uri="{FF2B5EF4-FFF2-40B4-BE49-F238E27FC236}">
                <a16:creationId xmlns:a16="http://schemas.microsoft.com/office/drawing/2014/main" id="{C1340DFD-1BEF-F8FB-8512-AD1FADE18895}"/>
              </a:ext>
            </a:extLst>
          </p:cNvPr>
          <p:cNvGraphicFramePr/>
          <p:nvPr>
            <p:extLst>
              <p:ext uri="{D42A27DB-BD31-4B8C-83A1-F6EECF244321}">
                <p14:modId xmlns:p14="http://schemas.microsoft.com/office/powerpoint/2010/main" val="4130737321"/>
              </p:ext>
            </p:extLst>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8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725</TotalTime>
  <Words>1047</Words>
  <Application>Microsoft Office PowerPoint</Application>
  <PresentationFormat>Widescreen</PresentationFormat>
  <Paragraphs>79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Franklin Gothic Book</vt:lpstr>
      <vt:lpstr>Franklin Gothic Demi</vt:lpstr>
      <vt:lpstr>Google Sans</vt:lpstr>
      <vt:lpstr>Wingdings 2</vt:lpstr>
      <vt:lpstr>DividendVTI</vt:lpstr>
      <vt:lpstr>Student Details</vt:lpstr>
      <vt:lpstr>sentiment analysis of Restaurant reviews </vt:lpstr>
      <vt:lpstr>AGENDA</vt:lpstr>
      <vt:lpstr>Project Overview</vt:lpstr>
      <vt:lpstr>users</vt:lpstr>
      <vt:lpstr>Solution</vt:lpstr>
      <vt:lpstr>Wow in system</vt:lpstr>
      <vt:lpstr>Modelling</vt:lpstr>
      <vt:lpstr>MODELLING</vt:lpstr>
      <vt:lpstr>MODELLING</vt:lpstr>
      <vt:lpstr>MODELLING</vt:lpstr>
      <vt:lpstr>MODELLING</vt:lpstr>
      <vt:lpstr>Model Performance</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Tarun Chikkam</cp:lastModifiedBy>
  <cp:revision>18</cp:revision>
  <dcterms:created xsi:type="dcterms:W3CDTF">2021-05-26T16:50:10Z</dcterms:created>
  <dcterms:modified xsi:type="dcterms:W3CDTF">2024-07-29T18:15:15Z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